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0AFE27-77E1-44A5-AF3C-FF7427DA1D06}" v="9" dt="2025-11-10T15:21:13.6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 autoAdjust="0"/>
    <p:restoredTop sz="94625"/>
  </p:normalViewPr>
  <p:slideViewPr>
    <p:cSldViewPr snapToGrid="0">
      <p:cViewPr varScale="1">
        <p:scale>
          <a:sx n="116" d="100"/>
          <a:sy n="116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Davies" userId="d7275cf0-542a-4e3c-85e2-8912b3c74ed8" providerId="ADAL" clId="{28280A65-4BAE-40D0-9BB0-19A09095F428}"/>
    <pc:docChg chg="custSel modSld">
      <pc:chgData name="Laura Davies" userId="d7275cf0-542a-4e3c-85e2-8912b3c74ed8" providerId="ADAL" clId="{28280A65-4BAE-40D0-9BB0-19A09095F428}" dt="2025-11-10T15:22:48.116" v="581" actId="1076"/>
      <pc:docMkLst>
        <pc:docMk/>
      </pc:docMkLst>
      <pc:sldChg chg="addSp delSp modSp mod">
        <pc:chgData name="Laura Davies" userId="d7275cf0-542a-4e3c-85e2-8912b3c74ed8" providerId="ADAL" clId="{28280A65-4BAE-40D0-9BB0-19A09095F428}" dt="2025-11-10T15:22:48.116" v="581" actId="1076"/>
        <pc:sldMkLst>
          <pc:docMk/>
          <pc:sldMk cId="1997913664" sldId="256"/>
        </pc:sldMkLst>
        <pc:spChg chg="add mod">
          <ac:chgData name="Laura Davies" userId="d7275cf0-542a-4e3c-85e2-8912b3c74ed8" providerId="ADAL" clId="{28280A65-4BAE-40D0-9BB0-19A09095F428}" dt="2025-11-10T15:20:20.784" v="551" actId="14100"/>
          <ac:spMkLst>
            <pc:docMk/>
            <pc:sldMk cId="1997913664" sldId="256"/>
            <ac:spMk id="4" creationId="{68627545-A4CF-7B5C-E28C-80190BBEF220}"/>
          </ac:spMkLst>
        </pc:spChg>
        <pc:spChg chg="mod">
          <ac:chgData name="Laura Davies" userId="d7275cf0-542a-4e3c-85e2-8912b3c74ed8" providerId="ADAL" clId="{28280A65-4BAE-40D0-9BB0-19A09095F428}" dt="2025-11-10T15:19:44.760" v="542" actId="20577"/>
          <ac:spMkLst>
            <pc:docMk/>
            <pc:sldMk cId="1997913664" sldId="256"/>
            <ac:spMk id="9" creationId="{1AE14171-36C8-DB26-D585-928F178FE965}"/>
          </ac:spMkLst>
        </pc:spChg>
        <pc:spChg chg="del mod">
          <ac:chgData name="Laura Davies" userId="d7275cf0-542a-4e3c-85e2-8912b3c74ed8" providerId="ADAL" clId="{28280A65-4BAE-40D0-9BB0-19A09095F428}" dt="2025-11-10T15:19:52.906" v="543" actId="478"/>
          <ac:spMkLst>
            <pc:docMk/>
            <pc:sldMk cId="1997913664" sldId="256"/>
            <ac:spMk id="10" creationId="{B355CE11-9BDF-4779-CD98-F81727B479DE}"/>
          </ac:spMkLst>
        </pc:spChg>
        <pc:spChg chg="mod">
          <ac:chgData name="Laura Davies" userId="d7275cf0-542a-4e3c-85e2-8912b3c74ed8" providerId="ADAL" clId="{28280A65-4BAE-40D0-9BB0-19A09095F428}" dt="2025-11-10T15:20:00.372" v="546" actId="14100"/>
          <ac:spMkLst>
            <pc:docMk/>
            <pc:sldMk cId="1997913664" sldId="256"/>
            <ac:spMk id="11" creationId="{27CD2849-F415-F7FD-B550-64666297F228}"/>
          </ac:spMkLst>
        </pc:spChg>
        <pc:spChg chg="del mod">
          <ac:chgData name="Laura Davies" userId="d7275cf0-542a-4e3c-85e2-8912b3c74ed8" providerId="ADAL" clId="{28280A65-4BAE-40D0-9BB0-19A09095F428}" dt="2025-11-10T15:19:52.914" v="545"/>
          <ac:spMkLst>
            <pc:docMk/>
            <pc:sldMk cId="1997913664" sldId="256"/>
            <ac:spMk id="15" creationId="{4E605DFE-8430-6E50-14D6-A79942730346}"/>
          </ac:spMkLst>
        </pc:spChg>
        <pc:picChg chg="add mod ord">
          <ac:chgData name="Laura Davies" userId="d7275cf0-542a-4e3c-85e2-8912b3c74ed8" providerId="ADAL" clId="{28280A65-4BAE-40D0-9BB0-19A09095F428}" dt="2025-11-10T15:22:48.116" v="581" actId="1076"/>
          <ac:picMkLst>
            <pc:docMk/>
            <pc:sldMk cId="1997913664" sldId="256"/>
            <ac:picMk id="3" creationId="{CF3F88B5-8D22-1432-9C7D-E3DC041573F3}"/>
          </ac:picMkLst>
        </pc:picChg>
        <pc:picChg chg="del">
          <ac:chgData name="Laura Davies" userId="d7275cf0-542a-4e3c-85e2-8912b3c74ed8" providerId="ADAL" clId="{28280A65-4BAE-40D0-9BB0-19A09095F428}" dt="2025-11-10T15:08:41.355" v="299" actId="478"/>
          <ac:picMkLst>
            <pc:docMk/>
            <pc:sldMk cId="1997913664" sldId="256"/>
            <ac:picMk id="6" creationId="{598C6D90-A194-2BCE-541D-E05D4065A8A1}"/>
          </ac:picMkLst>
        </pc:picChg>
        <pc:picChg chg="mod">
          <ac:chgData name="Laura Davies" userId="d7275cf0-542a-4e3c-85e2-8912b3c74ed8" providerId="ADAL" clId="{28280A65-4BAE-40D0-9BB0-19A09095F428}" dt="2025-11-10T15:19:39.609" v="540" actId="1076"/>
          <ac:picMkLst>
            <pc:docMk/>
            <pc:sldMk cId="1997913664" sldId="256"/>
            <ac:picMk id="8" creationId="{6198B21C-1222-3A04-2E6D-A347E5A28CDA}"/>
          </ac:picMkLst>
        </pc:picChg>
        <pc:picChg chg="del">
          <ac:chgData name="Laura Davies" userId="d7275cf0-542a-4e3c-85e2-8912b3c74ed8" providerId="ADAL" clId="{28280A65-4BAE-40D0-9BB0-19A09095F428}" dt="2025-11-10T15:08:46.398" v="301" actId="478"/>
          <ac:picMkLst>
            <pc:docMk/>
            <pc:sldMk cId="1997913664" sldId="256"/>
            <ac:picMk id="13" creationId="{F1AC40F9-9B4E-80FA-F708-AC0A4F969D57}"/>
          </ac:picMkLst>
        </pc:picChg>
        <pc:cxnChg chg="add mod">
          <ac:chgData name="Laura Davies" userId="d7275cf0-542a-4e3c-85e2-8912b3c74ed8" providerId="ADAL" clId="{28280A65-4BAE-40D0-9BB0-19A09095F428}" dt="2025-11-10T15:21:31.390" v="571" actId="1076"/>
          <ac:cxnSpMkLst>
            <pc:docMk/>
            <pc:sldMk cId="1997913664" sldId="256"/>
            <ac:cxnSpMk id="7" creationId="{3AA6C11D-3C09-5C0C-5ADE-C97854DA990A}"/>
          </ac:cxnSpMkLst>
        </pc:cxnChg>
        <pc:cxnChg chg="add mod">
          <ac:chgData name="Laura Davies" userId="d7275cf0-542a-4e3c-85e2-8912b3c74ed8" providerId="ADAL" clId="{28280A65-4BAE-40D0-9BB0-19A09095F428}" dt="2025-11-10T15:21:34.638" v="572" actId="1076"/>
          <ac:cxnSpMkLst>
            <pc:docMk/>
            <pc:sldMk cId="1997913664" sldId="256"/>
            <ac:cxnSpMk id="12" creationId="{2C7CFB6C-C945-32FF-6450-AAA751AAB62D}"/>
          </ac:cxnSpMkLst>
        </pc:cxnChg>
        <pc:cxnChg chg="add mod">
          <ac:chgData name="Laura Davies" userId="d7275cf0-542a-4e3c-85e2-8912b3c74ed8" providerId="ADAL" clId="{28280A65-4BAE-40D0-9BB0-19A09095F428}" dt="2025-11-10T15:22:18.524" v="580" actId="1076"/>
          <ac:cxnSpMkLst>
            <pc:docMk/>
            <pc:sldMk cId="1997913664" sldId="256"/>
            <ac:cxnSpMk id="14" creationId="{195A6112-7973-AAE5-0D94-F0E838A436FC}"/>
          </ac:cxnSpMkLst>
        </pc:cxnChg>
        <pc:cxnChg chg="add mod">
          <ac:chgData name="Laura Davies" userId="d7275cf0-542a-4e3c-85e2-8912b3c74ed8" providerId="ADAL" clId="{28280A65-4BAE-40D0-9BB0-19A09095F428}" dt="2025-11-10T15:22:10.110" v="579" actId="1076"/>
          <ac:cxnSpMkLst>
            <pc:docMk/>
            <pc:sldMk cId="1997913664" sldId="256"/>
            <ac:cxnSpMk id="16" creationId="{CEFCE6B9-F8BB-309E-BBE8-B8818430F81D}"/>
          </ac:cxnSpMkLst>
        </pc:cxnChg>
        <pc:cxnChg chg="add mod">
          <ac:chgData name="Laura Davies" userId="d7275cf0-542a-4e3c-85e2-8912b3c74ed8" providerId="ADAL" clId="{28280A65-4BAE-40D0-9BB0-19A09095F428}" dt="2025-11-10T15:21:49.140" v="575" actId="1076"/>
          <ac:cxnSpMkLst>
            <pc:docMk/>
            <pc:sldMk cId="1997913664" sldId="256"/>
            <ac:cxnSpMk id="17" creationId="{659B5444-7E09-637E-D501-51F30A9B482D}"/>
          </ac:cxnSpMkLst>
        </pc:cxnChg>
        <pc:cxnChg chg="add mod">
          <ac:chgData name="Laura Davies" userId="d7275cf0-542a-4e3c-85e2-8912b3c74ed8" providerId="ADAL" clId="{28280A65-4BAE-40D0-9BB0-19A09095F428}" dt="2025-11-10T15:22:02.069" v="577" actId="1076"/>
          <ac:cxnSpMkLst>
            <pc:docMk/>
            <pc:sldMk cId="1997913664" sldId="256"/>
            <ac:cxnSpMk id="18" creationId="{C3A02843-FD2A-C809-2C3C-A9DD87E2EFE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38EF2-6CC6-9568-FF7D-90ECB8FCAB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ADDC2E-976E-892C-C492-3CAB1DBC46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DC52C-C3A5-0504-400F-81F703814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497FC-E288-4CAB-BB01-1C8B7CB457B6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7CA0F-238B-F2B5-5233-50D84B181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C9BF6-2951-8E45-08F7-4CE3F36EE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C393-5F22-450B-BAE2-ED600806B4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87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5F6A2-5B93-77A0-B4A3-6BD390CA1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5B5954-07D5-D270-CEBA-FC027F954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FB099-CE5E-8124-F5DC-711464CD1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497FC-E288-4CAB-BB01-1C8B7CB457B6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23AA3-8C13-6678-9B82-DA5D4880B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6C357-3EEC-034B-E705-B20960FF5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C393-5F22-450B-BAE2-ED600806B4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496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955F79-0B45-11DE-AE08-750E539896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414184-241C-D693-5B57-64027024B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3E582-888A-A30C-CF3D-05D25DB38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497FC-E288-4CAB-BB01-1C8B7CB457B6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27A73-C996-B4B0-0A35-2CC4B5AE4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E76C7-8ED2-C86C-5DE6-2F51BA24A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C393-5F22-450B-BAE2-ED600806B4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496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EEE19-A715-DE99-B74E-FE16F26C6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D1394-76F9-181E-E9D7-F4F47E1C0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F2DD3-EB48-731C-E109-51F1C5FE1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497FC-E288-4CAB-BB01-1C8B7CB457B6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F0077-3327-1DE5-C1BD-77133FA55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B8F6BF-BB3F-5B1B-8DC2-4FABBD796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C393-5F22-450B-BAE2-ED600806B4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63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B4D93-E2A7-B262-2DFF-C29838CDA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56C92-5DEA-1E57-97F5-A87ABD5F0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B0689-40DB-ED29-373F-BB3AE95FE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497FC-E288-4CAB-BB01-1C8B7CB457B6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73E8E-9556-C404-3849-9CE62C21C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BEEB3-8436-D78E-CF73-E74D5C4DA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C393-5F22-450B-BAE2-ED600806B4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015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48258-3B47-94DE-60F3-746F38393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59252-A112-6B0C-5B88-B3A591C19C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37500-D5B6-0A27-C576-5944374D8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A3BB0-CF7F-4157-8B75-467FD4679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497FC-E288-4CAB-BB01-1C8B7CB457B6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92570-6058-89EC-0CAF-4BB49CFC3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483EBC-4C64-FAD7-BBB7-BE1960676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C393-5F22-450B-BAE2-ED600806B4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710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60201-CD08-9E92-4E7F-2A1BB2CFF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4EFAC-8FC8-40BD-381E-582971951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5704E-191C-ECE1-0F30-CE8340B721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5BF600-6925-62A6-D53D-AC9AC0B67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040259-CEB0-8693-E75D-4F649E355B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C5E2E6-C60F-63BD-73ED-D219D5E33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497FC-E288-4CAB-BB01-1C8B7CB457B6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E46A33-7E8C-9353-6A03-228DDBEE3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BAB578-3DCD-5851-28E6-8C4E7EDB3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C393-5F22-450B-BAE2-ED600806B4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426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5E071-DB54-F972-26E9-32D156F18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0F6050-C6E6-F680-94D4-EE7297F68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497FC-E288-4CAB-BB01-1C8B7CB457B6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946246-DB37-46C7-9AAD-E407FDE3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8E4B07-BEA7-F961-DC8E-18A601D1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C393-5F22-450B-BAE2-ED600806B4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98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2BCF9D-6C91-B62A-AB10-FED9CB0AE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497FC-E288-4CAB-BB01-1C8B7CB457B6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55B906-D8EF-73EE-6E2D-86D1DA5F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BC850B-DEBC-B350-097C-30D903A2B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C393-5F22-450B-BAE2-ED600806B4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66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D80CD-98C9-95F2-F1FB-0A7541C96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CD5DA-FD8A-295F-B5F1-126EE8510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4617AA-09AF-1D7D-64AE-4087464493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589785-A4A9-B449-1370-06E92310D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497FC-E288-4CAB-BB01-1C8B7CB457B6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65713E-12F4-7B79-1C8A-F1A3CD4E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7E95A3-E045-B767-09C9-2DE729B94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C393-5F22-450B-BAE2-ED600806B4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7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0011A-969D-42A7-BC9A-EA9DB5EEB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66639C-EAF3-0E49-5F57-E9101D8D8A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447616-8D66-2932-12AD-B9D71CC97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3C3F1-9E2D-5433-0CC6-1CEE173C0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497FC-E288-4CAB-BB01-1C8B7CB457B6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BF1FAC-B03B-88C3-21B6-7A700E759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92A677-5875-10FD-90D1-C97E6BECD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BC393-5F22-450B-BAE2-ED600806B4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022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525943-9E7E-0777-284C-8E2ADEA66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FD98A-2153-E276-454B-932C14228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2DB08-0DD0-7F2A-5B60-B343B04F0D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1497FC-E288-4CAB-BB01-1C8B7CB457B6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6BFBE-F7D1-7D4F-23E3-A7E81C197E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94813-2E96-BD5D-A12F-339F4EAFC1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2BC393-5F22-450B-BAE2-ED600806B4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50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vents@sogb.org.u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7CD2849-F415-F7FD-B550-64666297F228}"/>
              </a:ext>
            </a:extLst>
          </p:cNvPr>
          <p:cNvSpPr/>
          <p:nvPr/>
        </p:nvSpPr>
        <p:spPr>
          <a:xfrm>
            <a:off x="7740960" y="3143249"/>
            <a:ext cx="4165093" cy="320098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 descr="A logo with a group of people in a circle&#10;&#10;Description automatically generated">
            <a:extLst>
              <a:ext uri="{FF2B5EF4-FFF2-40B4-BE49-F238E27FC236}">
                <a16:creationId xmlns:a16="http://schemas.microsoft.com/office/drawing/2014/main" id="{6198B21C-1222-3A04-2E6D-A347E5A28C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3604" y="199649"/>
            <a:ext cx="2112450" cy="20036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AE14171-36C8-DB26-D585-928F178FE965}"/>
              </a:ext>
            </a:extLst>
          </p:cNvPr>
          <p:cNvSpPr txBox="1"/>
          <p:nvPr/>
        </p:nvSpPr>
        <p:spPr>
          <a:xfrm>
            <a:off x="246853" y="242927"/>
            <a:ext cx="1013539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002060"/>
                </a:solidFill>
                <a:latin typeface="Ubuntu" panose="020B0504030602030204" pitchFamily="34" charset="0"/>
              </a:rPr>
              <a:t>Calling all Athletes!!</a:t>
            </a:r>
          </a:p>
          <a:p>
            <a:r>
              <a:rPr lang="en-GB" sz="1600" dirty="0">
                <a:solidFill>
                  <a:srgbClr val="002060"/>
                </a:solidFill>
                <a:latin typeface="Ubuntu" panose="020B0504030602030204" pitchFamily="34" charset="0"/>
              </a:rPr>
              <a:t>We would love your help to design our 2026 National Summer Games Logo!</a:t>
            </a:r>
          </a:p>
          <a:p>
            <a:endParaRPr lang="en-GB" sz="1600" dirty="0">
              <a:solidFill>
                <a:srgbClr val="002060"/>
              </a:solidFill>
              <a:latin typeface="Ubuntu" panose="020B0504030602030204" pitchFamily="34" charset="0"/>
            </a:endParaRPr>
          </a:p>
          <a:p>
            <a:r>
              <a:rPr lang="en-GB" sz="1600" dirty="0">
                <a:solidFill>
                  <a:srgbClr val="002060"/>
                </a:solidFill>
                <a:latin typeface="Ubuntu" panose="020B0504030602030204" pitchFamily="34" charset="0"/>
              </a:rPr>
              <a:t>Design your logo in </a:t>
            </a:r>
            <a:r>
              <a:rPr lang="en-GB" sz="1600">
                <a:solidFill>
                  <a:srgbClr val="002060"/>
                </a:solidFill>
                <a:latin typeface="Ubuntu" panose="020B0504030602030204" pitchFamily="34" charset="0"/>
              </a:rPr>
              <a:t>the box </a:t>
            </a:r>
            <a:r>
              <a:rPr lang="en-GB" sz="1600" dirty="0">
                <a:solidFill>
                  <a:srgbClr val="002060"/>
                </a:solidFill>
                <a:latin typeface="Ubuntu" panose="020B0504030602030204" pitchFamily="34" charset="0"/>
              </a:rPr>
              <a:t>below and tell us a few words that explain the thought behind the design. </a:t>
            </a:r>
          </a:p>
          <a:p>
            <a:endParaRPr lang="en-GB" sz="1600" dirty="0">
              <a:solidFill>
                <a:srgbClr val="002060"/>
              </a:solidFill>
              <a:latin typeface="Ubuntu" panose="020B0504030602030204" pitchFamily="34" charset="0"/>
            </a:endParaRPr>
          </a:p>
          <a:p>
            <a:r>
              <a:rPr lang="en-GB" sz="1600" dirty="0">
                <a:solidFill>
                  <a:srgbClr val="002060"/>
                </a:solidFill>
                <a:latin typeface="Ubuntu" panose="020B0504030602030204" pitchFamily="34" charset="0"/>
              </a:rPr>
              <a:t>You can either then send us your design via email to </a:t>
            </a:r>
            <a:r>
              <a:rPr lang="en-GB" sz="1600" dirty="0">
                <a:solidFill>
                  <a:srgbClr val="002060"/>
                </a:solidFill>
                <a:latin typeface="Ubuntu" panose="020B0504030602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events@sogb.org.uk</a:t>
            </a:r>
            <a:r>
              <a:rPr lang="en-GB" sz="1600" dirty="0">
                <a:solidFill>
                  <a:srgbClr val="002060"/>
                </a:solidFill>
                <a:latin typeface="Ubuntu" panose="020B0504030602030204" pitchFamily="34" charset="0"/>
              </a:rPr>
              <a:t> or via a WhatsApp picture to +447535690944 by </a:t>
            </a:r>
            <a:r>
              <a:rPr lang="en-GB" sz="1600" u="sng" dirty="0">
                <a:solidFill>
                  <a:srgbClr val="002060"/>
                </a:solidFill>
                <a:latin typeface="Ubuntu" panose="020B0504030602030204" pitchFamily="34" charset="0"/>
              </a:rPr>
              <a:t>Sunday 7 December 2025</a:t>
            </a:r>
            <a:r>
              <a:rPr lang="en-GB" sz="1600" dirty="0">
                <a:solidFill>
                  <a:srgbClr val="002060"/>
                </a:solidFill>
                <a:latin typeface="Ubuntu" panose="020B0504030602030204" pitchFamily="34" charset="0"/>
              </a:rPr>
              <a:t>.</a:t>
            </a:r>
          </a:p>
          <a:p>
            <a:endParaRPr lang="en-GB" sz="1600" dirty="0">
              <a:solidFill>
                <a:srgbClr val="002060"/>
              </a:solidFill>
              <a:latin typeface="Ubuntu" panose="020B0504030602030204" pitchFamily="34" charset="0"/>
            </a:endParaRPr>
          </a:p>
          <a:p>
            <a:r>
              <a:rPr lang="en-GB" sz="1600" dirty="0">
                <a:solidFill>
                  <a:srgbClr val="002060"/>
                </a:solidFill>
                <a:latin typeface="Ubuntu" panose="020B0504030602030204" pitchFamily="34" charset="0"/>
              </a:rPr>
              <a:t>We will use then use the designs as inspiration for our logo for the 2026 National Summer Games!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627545-A4CF-7B5C-E28C-80190BBEF220}"/>
              </a:ext>
            </a:extLst>
          </p:cNvPr>
          <p:cNvSpPr/>
          <p:nvPr/>
        </p:nvSpPr>
        <p:spPr>
          <a:xfrm>
            <a:off x="299855" y="3143248"/>
            <a:ext cx="7005820" cy="320098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 descr="A logo of a group of people&#10;&#10;AI-generated content may be incorrect.">
            <a:extLst>
              <a:ext uri="{FF2B5EF4-FFF2-40B4-BE49-F238E27FC236}">
                <a16:creationId xmlns:a16="http://schemas.microsoft.com/office/drawing/2014/main" id="{CF3F88B5-8D22-1432-9C7D-E3DC041573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270" y="5205062"/>
            <a:ext cx="1348095" cy="1455826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AA6C11D-3C09-5C0C-5ADE-C97854DA990A}"/>
              </a:ext>
            </a:extLst>
          </p:cNvPr>
          <p:cNvCxnSpPr/>
          <p:nvPr/>
        </p:nvCxnSpPr>
        <p:spPr>
          <a:xfrm>
            <a:off x="8262936" y="4152900"/>
            <a:ext cx="340042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C7CFB6C-C945-32FF-6450-AAA751AAB62D}"/>
              </a:ext>
            </a:extLst>
          </p:cNvPr>
          <p:cNvCxnSpPr/>
          <p:nvPr/>
        </p:nvCxnSpPr>
        <p:spPr>
          <a:xfrm>
            <a:off x="8262935" y="4552950"/>
            <a:ext cx="340042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5A6112-7973-AAE5-0D94-F0E838A436FC}"/>
              </a:ext>
            </a:extLst>
          </p:cNvPr>
          <p:cNvCxnSpPr/>
          <p:nvPr/>
        </p:nvCxnSpPr>
        <p:spPr>
          <a:xfrm>
            <a:off x="8262931" y="4962525"/>
            <a:ext cx="340042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EFCE6B9-F8BB-309E-BBE8-B8818430F81D}"/>
              </a:ext>
            </a:extLst>
          </p:cNvPr>
          <p:cNvCxnSpPr/>
          <p:nvPr/>
        </p:nvCxnSpPr>
        <p:spPr>
          <a:xfrm>
            <a:off x="8262932" y="5362575"/>
            <a:ext cx="340042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59B5444-7E09-637E-D501-51F30A9B482D}"/>
              </a:ext>
            </a:extLst>
          </p:cNvPr>
          <p:cNvCxnSpPr/>
          <p:nvPr/>
        </p:nvCxnSpPr>
        <p:spPr>
          <a:xfrm>
            <a:off x="8262932" y="5771600"/>
            <a:ext cx="340042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3A02843-FD2A-C809-2C3C-A9DD87E2EFEC}"/>
              </a:ext>
            </a:extLst>
          </p:cNvPr>
          <p:cNvCxnSpPr/>
          <p:nvPr/>
        </p:nvCxnSpPr>
        <p:spPr>
          <a:xfrm>
            <a:off x="8262932" y="3743325"/>
            <a:ext cx="340042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7913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D7EA2B31A24B438847D14B5D898954" ma:contentTypeVersion="18" ma:contentTypeDescription="Create a new document." ma:contentTypeScope="" ma:versionID="e399844570da3cecabb0fb0652f99935">
  <xsd:schema xmlns:xsd="http://www.w3.org/2001/XMLSchema" xmlns:xs="http://www.w3.org/2001/XMLSchema" xmlns:p="http://schemas.microsoft.com/office/2006/metadata/properties" xmlns:ns2="a55bf240-8706-42f5-bf69-a40ec53b7472" xmlns:ns3="50c3b5a4-5356-4479-8315-d73d1d5052ed" targetNamespace="http://schemas.microsoft.com/office/2006/metadata/properties" ma:root="true" ma:fieldsID="39d52abe9ce286efeafe258243e861c4" ns2:_="" ns3:_="">
    <xsd:import namespace="a55bf240-8706-42f5-bf69-a40ec53b7472"/>
    <xsd:import namespace="50c3b5a4-5356-4479-8315-d73d1d5052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5bf240-8706-42f5-bf69-a40ec53b74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f6b4047-bc2e-465e-b156-38c203ca08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3b5a4-5356-4479-8315-d73d1d5052e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4265976-0349-4f67-8370-ae2c1aaca51f}" ma:internalName="TaxCatchAll" ma:showField="CatchAllData" ma:web="50c3b5a4-5356-4479-8315-d73d1d5052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55bf240-8706-42f5-bf69-a40ec53b7472">
      <Terms xmlns="http://schemas.microsoft.com/office/infopath/2007/PartnerControls"/>
    </lcf76f155ced4ddcb4097134ff3c332f>
    <TaxCatchAll xmlns="50c3b5a4-5356-4479-8315-d73d1d5052ed" xsi:nil="true"/>
  </documentManagement>
</p:properties>
</file>

<file path=customXml/itemProps1.xml><?xml version="1.0" encoding="utf-8"?>
<ds:datastoreItem xmlns:ds="http://schemas.openxmlformats.org/officeDocument/2006/customXml" ds:itemID="{1EEFF04D-70B6-4EF8-B4FE-D83557EAEB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5bf240-8706-42f5-bf69-a40ec53b7472"/>
    <ds:schemaRef ds:uri="50c3b5a4-5356-4479-8315-d73d1d5052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82DDB0-5A77-4BF5-8FE3-486D420CC5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D7E4DE-94D5-43EB-B928-55AC110D6F80}">
  <ds:schemaRefs>
    <ds:schemaRef ds:uri="http://schemas.microsoft.com/office/2006/metadata/properties"/>
    <ds:schemaRef ds:uri="http://schemas.microsoft.com/office/infopath/2007/PartnerControls"/>
    <ds:schemaRef ds:uri="a55bf240-8706-42f5-bf69-a40ec53b7472"/>
    <ds:schemaRef ds:uri="50c3b5a4-5356-4479-8315-d73d1d5052e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3011</TotalTime>
  <Words>90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Ubuntu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Davies</dc:creator>
  <cp:lastModifiedBy>Tom Rawlings</cp:lastModifiedBy>
  <cp:revision>2</cp:revision>
  <dcterms:created xsi:type="dcterms:W3CDTF">2024-07-11T13:13:24Z</dcterms:created>
  <dcterms:modified xsi:type="dcterms:W3CDTF">2025-11-19T19:36:27Z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0x01010062D7EA2B31A24B438847D14B5D898954</vt:lpwstr>
  </property>
</Properties>
</file>