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78" r:id="rId5"/>
    <p:sldId id="294" r:id="rId6"/>
    <p:sldId id="303" r:id="rId7"/>
    <p:sldId id="310" r:id="rId8"/>
    <p:sldId id="302" r:id="rId9"/>
    <p:sldId id="308" r:id="rId10"/>
    <p:sldId id="311" r:id="rId11"/>
    <p:sldId id="304" r:id="rId12"/>
    <p:sldId id="300" r:id="rId13"/>
    <p:sldId id="307" r:id="rId14"/>
    <p:sldId id="309" r:id="rId15"/>
    <p:sldId id="28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3321"/>
    <a:srgbClr val="013276"/>
    <a:srgbClr val="C416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3115CD-08BC-FB16-44E5-AA571567E97F}" v="986" dt="2025-10-27T16:13:46.009"/>
    <p1510:client id="{C563E042-F80E-4641-A404-F03C37EE7B6A}" v="2" dt="2025-10-27T16:29:20.1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787" autoAdjust="0"/>
  </p:normalViewPr>
  <p:slideViewPr>
    <p:cSldViewPr snapToGrid="0">
      <p:cViewPr varScale="1">
        <p:scale>
          <a:sx n="43" d="100"/>
          <a:sy n="43" d="100"/>
        </p:scale>
        <p:origin x="155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Fleet" userId="S::amanda.fleet@sogb.org.uk::6226c152-c7d2-4ed6-bc77-10e094b74b77" providerId="AD" clId="Web-{2A3115CD-08BC-FB16-44E5-AA571567E97F}"/>
    <pc:docChg chg="delSld modSld sldOrd">
      <pc:chgData name="Amanda Fleet" userId="S::amanda.fleet@sogb.org.uk::6226c152-c7d2-4ed6-bc77-10e094b74b77" providerId="AD" clId="Web-{2A3115CD-08BC-FB16-44E5-AA571567E97F}" dt="2025-10-27T16:13:45.103" v="825" actId="20577"/>
      <pc:docMkLst>
        <pc:docMk/>
      </pc:docMkLst>
      <pc:sldChg chg="modSp">
        <pc:chgData name="Amanda Fleet" userId="S::amanda.fleet@sogb.org.uk::6226c152-c7d2-4ed6-bc77-10e094b74b77" providerId="AD" clId="Web-{2A3115CD-08BC-FB16-44E5-AA571567E97F}" dt="2025-10-23T11:04:28.726" v="18" actId="20577"/>
        <pc:sldMkLst>
          <pc:docMk/>
          <pc:sldMk cId="2933752200" sldId="278"/>
        </pc:sldMkLst>
        <pc:spChg chg="mod">
          <ac:chgData name="Amanda Fleet" userId="S::amanda.fleet@sogb.org.uk::6226c152-c7d2-4ed6-bc77-10e094b74b77" providerId="AD" clId="Web-{2A3115CD-08BC-FB16-44E5-AA571567E97F}" dt="2025-10-23T11:04:28.726" v="18" actId="20577"/>
          <ac:spMkLst>
            <pc:docMk/>
            <pc:sldMk cId="2933752200" sldId="278"/>
            <ac:spMk id="8" creationId="{BC63D01A-E9C7-A0C1-CFCE-13DBDB1B847D}"/>
          </ac:spMkLst>
        </pc:spChg>
      </pc:sldChg>
      <pc:sldChg chg="ord">
        <pc:chgData name="Amanda Fleet" userId="S::amanda.fleet@sogb.org.uk::6226c152-c7d2-4ed6-bc77-10e094b74b77" providerId="AD" clId="Web-{2A3115CD-08BC-FB16-44E5-AA571567E97F}" dt="2025-10-27T11:52:42.240" v="282"/>
        <pc:sldMkLst>
          <pc:docMk/>
          <pc:sldMk cId="2798778674" sldId="300"/>
        </pc:sldMkLst>
      </pc:sldChg>
      <pc:sldChg chg="addSp delSp modSp ord">
        <pc:chgData name="Amanda Fleet" userId="S::amanda.fleet@sogb.org.uk::6226c152-c7d2-4ed6-bc77-10e094b74b77" providerId="AD" clId="Web-{2A3115CD-08BC-FB16-44E5-AA571567E97F}" dt="2025-10-27T13:06:39.404" v="523"/>
        <pc:sldMkLst>
          <pc:docMk/>
          <pc:sldMk cId="2746454117" sldId="302"/>
        </pc:sldMkLst>
        <pc:spChg chg="del">
          <ac:chgData name="Amanda Fleet" userId="S::amanda.fleet@sogb.org.uk::6226c152-c7d2-4ed6-bc77-10e094b74b77" providerId="AD" clId="Web-{2A3115CD-08BC-FB16-44E5-AA571567E97F}" dt="2025-10-27T10:09:19.941" v="85"/>
          <ac:spMkLst>
            <pc:docMk/>
            <pc:sldMk cId="2746454117" sldId="302"/>
            <ac:spMk id="4" creationId="{73E46165-2678-DBE3-907D-DFB4633299F6}"/>
          </ac:spMkLst>
        </pc:spChg>
        <pc:spChg chg="mod">
          <ac:chgData name="Amanda Fleet" userId="S::amanda.fleet@sogb.org.uk::6226c152-c7d2-4ed6-bc77-10e094b74b77" providerId="AD" clId="Web-{2A3115CD-08BC-FB16-44E5-AA571567E97F}" dt="2025-10-27T10:10:25.215" v="93" actId="1076"/>
          <ac:spMkLst>
            <pc:docMk/>
            <pc:sldMk cId="2746454117" sldId="302"/>
            <ac:spMk id="16" creationId="{C88A801E-F7F5-224E-BB40-F276E1C0A10A}"/>
          </ac:spMkLst>
        </pc:spChg>
        <pc:picChg chg="add mod">
          <ac:chgData name="Amanda Fleet" userId="S::amanda.fleet@sogb.org.uk::6226c152-c7d2-4ed6-bc77-10e094b74b77" providerId="AD" clId="Web-{2A3115CD-08BC-FB16-44E5-AA571567E97F}" dt="2025-10-27T10:10:08.900" v="92" actId="1076"/>
          <ac:picMkLst>
            <pc:docMk/>
            <pc:sldMk cId="2746454117" sldId="302"/>
            <ac:picMk id="2" creationId="{9E340C90-41E1-59DF-B868-5C54C8D3E4AE}"/>
          </ac:picMkLst>
        </pc:picChg>
        <pc:picChg chg="del">
          <ac:chgData name="Amanda Fleet" userId="S::amanda.fleet@sogb.org.uk::6226c152-c7d2-4ed6-bc77-10e094b74b77" providerId="AD" clId="Web-{2A3115CD-08BC-FB16-44E5-AA571567E97F}" dt="2025-10-27T10:08:36.753" v="78"/>
          <ac:picMkLst>
            <pc:docMk/>
            <pc:sldMk cId="2746454117" sldId="302"/>
            <ac:picMk id="3" creationId="{49625AA3-07B4-C542-C367-B9EFF09EAA97}"/>
          </ac:picMkLst>
        </pc:picChg>
      </pc:sldChg>
      <pc:sldChg chg="modSp">
        <pc:chgData name="Amanda Fleet" userId="S::amanda.fleet@sogb.org.uk::6226c152-c7d2-4ed6-bc77-10e094b74b77" providerId="AD" clId="Web-{2A3115CD-08BC-FB16-44E5-AA571567E97F}" dt="2025-10-27T15:08:32.143" v="668" actId="1076"/>
        <pc:sldMkLst>
          <pc:docMk/>
          <pc:sldMk cId="3370935883" sldId="304"/>
        </pc:sldMkLst>
        <pc:spChg chg="mod">
          <ac:chgData name="Amanda Fleet" userId="S::amanda.fleet@sogb.org.uk::6226c152-c7d2-4ed6-bc77-10e094b74b77" providerId="AD" clId="Web-{2A3115CD-08BC-FB16-44E5-AA571567E97F}" dt="2025-10-27T15:08:32.143" v="668" actId="1076"/>
          <ac:spMkLst>
            <pc:docMk/>
            <pc:sldMk cId="3370935883" sldId="304"/>
            <ac:spMk id="2" creationId="{49B55DDB-240D-75AD-CA3A-7AA99C6DFE90}"/>
          </ac:spMkLst>
        </pc:spChg>
        <pc:picChg chg="mod modCrop">
          <ac:chgData name="Amanda Fleet" userId="S::amanda.fleet@sogb.org.uk::6226c152-c7d2-4ed6-bc77-10e094b74b77" providerId="AD" clId="Web-{2A3115CD-08BC-FB16-44E5-AA571567E97F}" dt="2025-10-27T13:06:55.810" v="525"/>
          <ac:picMkLst>
            <pc:docMk/>
            <pc:sldMk cId="3370935883" sldId="304"/>
            <ac:picMk id="3" creationId="{4AFE0D58-AE5E-CAA2-AD29-834A90DF5416}"/>
          </ac:picMkLst>
        </pc:picChg>
      </pc:sldChg>
      <pc:sldChg chg="del">
        <pc:chgData name="Amanda Fleet" userId="S::amanda.fleet@sogb.org.uk::6226c152-c7d2-4ed6-bc77-10e094b74b77" providerId="AD" clId="Web-{2A3115CD-08BC-FB16-44E5-AA571567E97F}" dt="2025-10-27T11:56:30.443" v="445"/>
        <pc:sldMkLst>
          <pc:docMk/>
          <pc:sldMk cId="1955097737" sldId="305"/>
        </pc:sldMkLst>
      </pc:sldChg>
      <pc:sldChg chg="delSp modSp del">
        <pc:chgData name="Amanda Fleet" userId="S::amanda.fleet@sogb.org.uk::6226c152-c7d2-4ed6-bc77-10e094b74b77" providerId="AD" clId="Web-{2A3115CD-08BC-FB16-44E5-AA571567E97F}" dt="2025-10-27T14:11:40.527" v="563"/>
        <pc:sldMkLst>
          <pc:docMk/>
          <pc:sldMk cId="2479994387" sldId="306"/>
        </pc:sldMkLst>
        <pc:spChg chg="del mod">
          <ac:chgData name="Amanda Fleet" userId="S::amanda.fleet@sogb.org.uk::6226c152-c7d2-4ed6-bc77-10e094b74b77" providerId="AD" clId="Web-{2A3115CD-08BC-FB16-44E5-AA571567E97F}" dt="2025-10-27T13:03:16.980" v="454"/>
          <ac:spMkLst>
            <pc:docMk/>
            <pc:sldMk cId="2479994387" sldId="306"/>
            <ac:spMk id="2" creationId="{15620867-F09A-4BB1-C758-ACDB1BAAABAD}"/>
          </ac:spMkLst>
        </pc:spChg>
        <pc:spChg chg="del mod">
          <ac:chgData name="Amanda Fleet" userId="S::amanda.fleet@sogb.org.uk::6226c152-c7d2-4ed6-bc77-10e094b74b77" providerId="AD" clId="Web-{2A3115CD-08BC-FB16-44E5-AA571567E97F}" dt="2025-10-27T11:46:19.357" v="107"/>
          <ac:spMkLst>
            <pc:docMk/>
            <pc:sldMk cId="2479994387" sldId="306"/>
            <ac:spMk id="3" creationId="{D24039A6-C4CF-1DD2-DBD1-F0096AD44831}"/>
          </ac:spMkLst>
        </pc:spChg>
        <pc:spChg chg="mod">
          <ac:chgData name="Amanda Fleet" userId="S::amanda.fleet@sogb.org.uk::6226c152-c7d2-4ed6-bc77-10e094b74b77" providerId="AD" clId="Web-{2A3115CD-08BC-FB16-44E5-AA571567E97F}" dt="2025-10-27T13:15:02.832" v="554" actId="20577"/>
          <ac:spMkLst>
            <pc:docMk/>
            <pc:sldMk cId="2479994387" sldId="306"/>
            <ac:spMk id="5" creationId="{4F48C494-3E83-CCAD-69F3-1CBCB5100668}"/>
          </ac:spMkLst>
        </pc:spChg>
        <pc:spChg chg="del">
          <ac:chgData name="Amanda Fleet" userId="S::amanda.fleet@sogb.org.uk::6226c152-c7d2-4ed6-bc77-10e094b74b77" providerId="AD" clId="Web-{2A3115CD-08BC-FB16-44E5-AA571567E97F}" dt="2025-10-27T13:03:07.326" v="450"/>
          <ac:spMkLst>
            <pc:docMk/>
            <pc:sldMk cId="2479994387" sldId="306"/>
            <ac:spMk id="13" creationId="{B14E1100-E313-DD7A-BA9D-E7B6591E5B7F}"/>
          </ac:spMkLst>
        </pc:spChg>
        <pc:spChg chg="mod">
          <ac:chgData name="Amanda Fleet" userId="S::amanda.fleet@sogb.org.uk::6226c152-c7d2-4ed6-bc77-10e094b74b77" providerId="AD" clId="Web-{2A3115CD-08BC-FB16-44E5-AA571567E97F}" dt="2025-10-27T11:46:45.733" v="121" actId="20577"/>
          <ac:spMkLst>
            <pc:docMk/>
            <pc:sldMk cId="2479994387" sldId="306"/>
            <ac:spMk id="16" creationId="{D502B805-01D3-DFB9-EC82-052A87BFDC8D}"/>
          </ac:spMkLst>
        </pc:spChg>
        <pc:cxnChg chg="del">
          <ac:chgData name="Amanda Fleet" userId="S::amanda.fleet@sogb.org.uk::6226c152-c7d2-4ed6-bc77-10e094b74b77" providerId="AD" clId="Web-{2A3115CD-08BC-FB16-44E5-AA571567E97F}" dt="2025-10-27T13:03:20.762" v="455"/>
          <ac:cxnSpMkLst>
            <pc:docMk/>
            <pc:sldMk cId="2479994387" sldId="306"/>
            <ac:cxnSpMk id="11" creationId="{34B01F99-5557-CD52-A287-1C069E4B6CFB}"/>
          </ac:cxnSpMkLst>
        </pc:cxnChg>
      </pc:sldChg>
      <pc:sldChg chg="addSp delSp modSp">
        <pc:chgData name="Amanda Fleet" userId="S::amanda.fleet@sogb.org.uk::6226c152-c7d2-4ed6-bc77-10e094b74b77" providerId="AD" clId="Web-{2A3115CD-08BC-FB16-44E5-AA571567E97F}" dt="2025-10-27T16:12:41.226" v="810" actId="20577"/>
        <pc:sldMkLst>
          <pc:docMk/>
          <pc:sldMk cId="3308892929" sldId="308"/>
        </pc:sldMkLst>
        <pc:spChg chg="add del mod">
          <ac:chgData name="Amanda Fleet" userId="S::amanda.fleet@sogb.org.uk::6226c152-c7d2-4ed6-bc77-10e094b74b77" providerId="AD" clId="Web-{2A3115CD-08BC-FB16-44E5-AA571567E97F}" dt="2025-10-27T16:07:31.912" v="768"/>
          <ac:spMkLst>
            <pc:docMk/>
            <pc:sldMk cId="3308892929" sldId="308"/>
            <ac:spMk id="2" creationId="{048156CC-BBC1-13A9-C6EC-F3BD02FD9633}"/>
          </ac:spMkLst>
        </pc:spChg>
        <pc:spChg chg="del mod">
          <ac:chgData name="Amanda Fleet" userId="S::amanda.fleet@sogb.org.uk::6226c152-c7d2-4ed6-bc77-10e094b74b77" providerId="AD" clId="Web-{2A3115CD-08BC-FB16-44E5-AA571567E97F}" dt="2025-10-27T11:48:22.643" v="197"/>
          <ac:spMkLst>
            <pc:docMk/>
            <pc:sldMk cId="3308892929" sldId="308"/>
            <ac:spMk id="4" creationId="{048156CC-BBC1-13A9-C6EC-F3BD02FD9633}"/>
          </ac:spMkLst>
        </pc:spChg>
        <pc:spChg chg="add mod">
          <ac:chgData name="Amanda Fleet" userId="S::amanda.fleet@sogb.org.uk::6226c152-c7d2-4ed6-bc77-10e094b74b77" providerId="AD" clId="Web-{2A3115CD-08BC-FB16-44E5-AA571567E97F}" dt="2025-10-27T16:12:41.226" v="810" actId="20577"/>
          <ac:spMkLst>
            <pc:docMk/>
            <pc:sldMk cId="3308892929" sldId="308"/>
            <ac:spMk id="10" creationId="{B5349F29-1916-BBF7-F75D-ADDEC78474CF}"/>
          </ac:spMkLst>
        </pc:spChg>
        <pc:spChg chg="mod">
          <ac:chgData name="Amanda Fleet" userId="S::amanda.fleet@sogb.org.uk::6226c152-c7d2-4ed6-bc77-10e094b74b77" providerId="AD" clId="Web-{2A3115CD-08BC-FB16-44E5-AA571567E97F}" dt="2025-10-27T16:08:14.431" v="774" actId="20577"/>
          <ac:spMkLst>
            <pc:docMk/>
            <pc:sldMk cId="3308892929" sldId="308"/>
            <ac:spMk id="16" creationId="{54EB98EA-2AD9-FC44-40C4-1F755D0A37BB}"/>
          </ac:spMkLst>
        </pc:spChg>
        <pc:picChg chg="add del mod">
          <ac:chgData name="Amanda Fleet" userId="S::amanda.fleet@sogb.org.uk::6226c152-c7d2-4ed6-bc77-10e094b74b77" providerId="AD" clId="Web-{2A3115CD-08BC-FB16-44E5-AA571567E97F}" dt="2025-10-27T16:07:31.912" v="768"/>
          <ac:picMkLst>
            <pc:docMk/>
            <pc:sldMk cId="3308892929" sldId="308"/>
            <ac:picMk id="3" creationId="{1130EB0D-C263-F912-E7F6-52C0FC02384C}"/>
          </ac:picMkLst>
        </pc:picChg>
        <pc:picChg chg="add del mod">
          <ac:chgData name="Amanda Fleet" userId="S::amanda.fleet@sogb.org.uk::6226c152-c7d2-4ed6-bc77-10e094b74b77" providerId="AD" clId="Web-{2A3115CD-08BC-FB16-44E5-AA571567E97F}" dt="2025-10-27T16:07:31.912" v="768"/>
          <ac:picMkLst>
            <pc:docMk/>
            <pc:sldMk cId="3308892929" sldId="308"/>
            <ac:picMk id="4" creationId="{2D3328B0-3150-D3ED-4801-7F751448F37E}"/>
          </ac:picMkLst>
        </pc:picChg>
        <pc:picChg chg="add del">
          <ac:chgData name="Amanda Fleet" userId="S::amanda.fleet@sogb.org.uk::6226c152-c7d2-4ed6-bc77-10e094b74b77" providerId="AD" clId="Web-{2A3115CD-08BC-FB16-44E5-AA571567E97F}" dt="2025-10-27T16:07:31.912" v="768"/>
          <ac:picMkLst>
            <pc:docMk/>
            <pc:sldMk cId="3308892929" sldId="308"/>
            <ac:picMk id="5" creationId="{E5AC8268-20C2-F51C-C511-C0787B0B6CBE}"/>
          </ac:picMkLst>
        </pc:picChg>
        <pc:picChg chg="add del mod">
          <ac:chgData name="Amanda Fleet" userId="S::amanda.fleet@sogb.org.uk::6226c152-c7d2-4ed6-bc77-10e094b74b77" providerId="AD" clId="Web-{2A3115CD-08BC-FB16-44E5-AA571567E97F}" dt="2025-10-27T16:07:31.912" v="768"/>
          <ac:picMkLst>
            <pc:docMk/>
            <pc:sldMk cId="3308892929" sldId="308"/>
            <ac:picMk id="6" creationId="{29DC2E60-A791-E69F-654F-EE6901B402E5}"/>
          </ac:picMkLst>
        </pc:picChg>
        <pc:picChg chg="add del mod">
          <ac:chgData name="Amanda Fleet" userId="S::amanda.fleet@sogb.org.uk::6226c152-c7d2-4ed6-bc77-10e094b74b77" providerId="AD" clId="Web-{2A3115CD-08BC-FB16-44E5-AA571567E97F}" dt="2025-10-27T16:07:31.912" v="768"/>
          <ac:picMkLst>
            <pc:docMk/>
            <pc:sldMk cId="3308892929" sldId="308"/>
            <ac:picMk id="7" creationId="{C6D3B2FC-13DA-93AD-8FFE-638CE35C4C4B}"/>
          </ac:picMkLst>
        </pc:picChg>
        <pc:picChg chg="del mod">
          <ac:chgData name="Amanda Fleet" userId="S::amanda.fleet@sogb.org.uk::6226c152-c7d2-4ed6-bc77-10e094b74b77" providerId="AD" clId="Web-{2A3115CD-08BC-FB16-44E5-AA571567E97F}" dt="2025-10-27T11:48:26.925" v="200"/>
          <ac:picMkLst>
            <pc:docMk/>
            <pc:sldMk cId="3308892929" sldId="308"/>
            <ac:picMk id="7" creationId="{EF282E41-AD80-11BE-136C-A37CC90D3F89}"/>
          </ac:picMkLst>
        </pc:picChg>
        <pc:picChg chg="add del mod">
          <ac:chgData name="Amanda Fleet" userId="S::amanda.fleet@sogb.org.uk::6226c152-c7d2-4ed6-bc77-10e094b74b77" providerId="AD" clId="Web-{2A3115CD-08BC-FB16-44E5-AA571567E97F}" dt="2025-10-27T16:07:31.912" v="768"/>
          <ac:picMkLst>
            <pc:docMk/>
            <pc:sldMk cId="3308892929" sldId="308"/>
            <ac:picMk id="8" creationId="{2C47EBAD-BD52-FAE6-80D5-D4079643AC18}"/>
          </ac:picMkLst>
        </pc:picChg>
        <pc:picChg chg="add del mod">
          <ac:chgData name="Amanda Fleet" userId="S::amanda.fleet@sogb.org.uk::6226c152-c7d2-4ed6-bc77-10e094b74b77" providerId="AD" clId="Web-{2A3115CD-08BC-FB16-44E5-AA571567E97F}" dt="2025-10-27T16:07:31.912" v="768"/>
          <ac:picMkLst>
            <pc:docMk/>
            <pc:sldMk cId="3308892929" sldId="308"/>
            <ac:picMk id="9" creationId="{EF282E41-AD80-11BE-136C-A37CC90D3F89}"/>
          </ac:picMkLst>
        </pc:picChg>
        <pc:picChg chg="add mod">
          <ac:chgData name="Amanda Fleet" userId="S::amanda.fleet@sogb.org.uk::6226c152-c7d2-4ed6-bc77-10e094b74b77" providerId="AD" clId="Web-{2A3115CD-08BC-FB16-44E5-AA571567E97F}" dt="2025-10-27T16:08:50.808" v="782" actId="1076"/>
          <ac:picMkLst>
            <pc:docMk/>
            <pc:sldMk cId="3308892929" sldId="308"/>
            <ac:picMk id="11" creationId="{E22B6F15-7522-BF1B-54B4-6622FBBC290E}"/>
          </ac:picMkLst>
        </pc:picChg>
        <pc:picChg chg="add mod">
          <ac:chgData name="Amanda Fleet" userId="S::amanda.fleet@sogb.org.uk::6226c152-c7d2-4ed6-bc77-10e094b74b77" providerId="AD" clId="Web-{2A3115CD-08BC-FB16-44E5-AA571567E97F}" dt="2025-10-27T16:09:12.357" v="785" actId="1076"/>
          <ac:picMkLst>
            <pc:docMk/>
            <pc:sldMk cId="3308892929" sldId="308"/>
            <ac:picMk id="12" creationId="{2A24D491-548C-5819-EB24-2BF4DA0386C5}"/>
          </ac:picMkLst>
        </pc:picChg>
        <pc:picChg chg="add mod">
          <ac:chgData name="Amanda Fleet" userId="S::amanda.fleet@sogb.org.uk::6226c152-c7d2-4ed6-bc77-10e094b74b77" providerId="AD" clId="Web-{2A3115CD-08BC-FB16-44E5-AA571567E97F}" dt="2025-10-27T16:09:34.155" v="789" actId="1076"/>
          <ac:picMkLst>
            <pc:docMk/>
            <pc:sldMk cId="3308892929" sldId="308"/>
            <ac:picMk id="13" creationId="{D9335D76-B3A3-5BEF-573E-2C7B72513B9A}"/>
          </ac:picMkLst>
        </pc:picChg>
        <pc:picChg chg="del mod">
          <ac:chgData name="Amanda Fleet" userId="S::amanda.fleet@sogb.org.uk::6226c152-c7d2-4ed6-bc77-10e094b74b77" providerId="AD" clId="Web-{2A3115CD-08BC-FB16-44E5-AA571567E97F}" dt="2025-10-27T11:48:28.550" v="201"/>
          <ac:picMkLst>
            <pc:docMk/>
            <pc:sldMk cId="3308892929" sldId="308"/>
            <ac:picMk id="2050" creationId="{1130EB0D-C263-F912-E7F6-52C0FC02384C}"/>
          </ac:picMkLst>
        </pc:picChg>
        <pc:picChg chg="del mod">
          <ac:chgData name="Amanda Fleet" userId="S::amanda.fleet@sogb.org.uk::6226c152-c7d2-4ed6-bc77-10e094b74b77" providerId="AD" clId="Web-{2A3115CD-08BC-FB16-44E5-AA571567E97F}" dt="2025-10-27T11:48:24.002" v="198"/>
          <ac:picMkLst>
            <pc:docMk/>
            <pc:sldMk cId="3308892929" sldId="308"/>
            <ac:picMk id="2052" creationId="{2D3328B0-3150-D3ED-4801-7F751448F37E}"/>
          </ac:picMkLst>
        </pc:picChg>
        <pc:picChg chg="del mod">
          <ac:chgData name="Amanda Fleet" userId="S::amanda.fleet@sogb.org.uk::6226c152-c7d2-4ed6-bc77-10e094b74b77" providerId="AD" clId="Web-{2A3115CD-08BC-FB16-44E5-AA571567E97F}" dt="2025-10-27T11:48:25.378" v="199"/>
          <ac:picMkLst>
            <pc:docMk/>
            <pc:sldMk cId="3308892929" sldId="308"/>
            <ac:picMk id="2054" creationId="{E5AC8268-20C2-F51C-C511-C0787B0B6CBE}"/>
          </ac:picMkLst>
        </pc:picChg>
        <pc:picChg chg="del mod">
          <ac:chgData name="Amanda Fleet" userId="S::amanda.fleet@sogb.org.uk::6226c152-c7d2-4ed6-bc77-10e094b74b77" providerId="AD" clId="Web-{2A3115CD-08BC-FB16-44E5-AA571567E97F}" dt="2025-10-27T11:49:03.728" v="254"/>
          <ac:picMkLst>
            <pc:docMk/>
            <pc:sldMk cId="3308892929" sldId="308"/>
            <ac:picMk id="2056" creationId="{29DC2E60-A791-E69F-654F-EE6901B402E5}"/>
          </ac:picMkLst>
        </pc:picChg>
        <pc:picChg chg="del mod">
          <ac:chgData name="Amanda Fleet" userId="S::amanda.fleet@sogb.org.uk::6226c152-c7d2-4ed6-bc77-10e094b74b77" providerId="AD" clId="Web-{2A3115CD-08BC-FB16-44E5-AA571567E97F}" dt="2025-10-27T11:49:01.025" v="252"/>
          <ac:picMkLst>
            <pc:docMk/>
            <pc:sldMk cId="3308892929" sldId="308"/>
            <ac:picMk id="2058" creationId="{C6D3B2FC-13DA-93AD-8FFE-638CE35C4C4B}"/>
          </ac:picMkLst>
        </pc:picChg>
        <pc:picChg chg="del mod">
          <ac:chgData name="Amanda Fleet" userId="S::amanda.fleet@sogb.org.uk::6226c152-c7d2-4ed6-bc77-10e094b74b77" providerId="AD" clId="Web-{2A3115CD-08BC-FB16-44E5-AA571567E97F}" dt="2025-10-27T11:49:02.353" v="253"/>
          <ac:picMkLst>
            <pc:docMk/>
            <pc:sldMk cId="3308892929" sldId="308"/>
            <ac:picMk id="2060" creationId="{2C47EBAD-BD52-FAE6-80D5-D4079643AC18}"/>
          </ac:picMkLst>
        </pc:picChg>
      </pc:sldChg>
      <pc:sldChg chg="ord">
        <pc:chgData name="Amanda Fleet" userId="S::amanda.fleet@sogb.org.uk::6226c152-c7d2-4ed6-bc77-10e094b74b77" providerId="AD" clId="Web-{2A3115CD-08BC-FB16-44E5-AA571567E97F}" dt="2025-10-27T11:52:54.741" v="283"/>
        <pc:sldMkLst>
          <pc:docMk/>
          <pc:sldMk cId="2505168829" sldId="309"/>
        </pc:sldMkLst>
      </pc:sldChg>
      <pc:sldChg chg="modSp ord">
        <pc:chgData name="Amanda Fleet" userId="S::amanda.fleet@sogb.org.uk::6226c152-c7d2-4ed6-bc77-10e094b74b77" providerId="AD" clId="Web-{2A3115CD-08BC-FB16-44E5-AA571567E97F}" dt="2025-10-27T16:13:45.103" v="825" actId="20577"/>
        <pc:sldMkLst>
          <pc:docMk/>
          <pc:sldMk cId="2718030676" sldId="310"/>
        </pc:sldMkLst>
        <pc:spChg chg="mod">
          <ac:chgData name="Amanda Fleet" userId="S::amanda.fleet@sogb.org.uk::6226c152-c7d2-4ed6-bc77-10e094b74b77" providerId="AD" clId="Web-{2A3115CD-08BC-FB16-44E5-AA571567E97F}" dt="2025-10-27T16:13:45.103" v="825" actId="20577"/>
          <ac:spMkLst>
            <pc:docMk/>
            <pc:sldMk cId="2718030676" sldId="310"/>
            <ac:spMk id="5" creationId="{4F48C494-3E83-CCAD-69F3-1CBCB5100668}"/>
          </ac:spMkLst>
        </pc:spChg>
        <pc:spChg chg="mod">
          <ac:chgData name="Amanda Fleet" userId="S::amanda.fleet@sogb.org.uk::6226c152-c7d2-4ed6-bc77-10e094b74b77" providerId="AD" clId="Web-{2A3115CD-08BC-FB16-44E5-AA571567E97F}" dt="2025-10-27T13:15:25.004" v="558" actId="1076"/>
          <ac:spMkLst>
            <pc:docMk/>
            <pc:sldMk cId="2718030676" sldId="310"/>
            <ac:spMk id="16" creationId="{D502B805-01D3-DFB9-EC82-052A87BFDC8D}"/>
          </ac:spMkLst>
        </pc:spChg>
      </pc:sldChg>
      <pc:sldChg chg="modSp">
        <pc:chgData name="Amanda Fleet" userId="S::amanda.fleet@sogb.org.uk::6226c152-c7d2-4ed6-bc77-10e094b74b77" providerId="AD" clId="Web-{2A3115CD-08BC-FB16-44E5-AA571567E97F}" dt="2025-10-27T09:31:55.974" v="77" actId="20577"/>
        <pc:sldMkLst>
          <pc:docMk/>
          <pc:sldMk cId="3312234130" sldId="311"/>
        </pc:sldMkLst>
        <pc:spChg chg="mod">
          <ac:chgData name="Amanda Fleet" userId="S::amanda.fleet@sogb.org.uk::6226c152-c7d2-4ed6-bc77-10e094b74b77" providerId="AD" clId="Web-{2A3115CD-08BC-FB16-44E5-AA571567E97F}" dt="2025-10-27T09:31:55.974" v="77" actId="20577"/>
          <ac:spMkLst>
            <pc:docMk/>
            <pc:sldMk cId="3312234130" sldId="311"/>
            <ac:spMk id="5" creationId="{03AD0D81-3C81-9B71-4E2D-B9D437C0D167}"/>
          </ac:spMkLst>
        </pc:spChg>
        <pc:spChg chg="mod">
          <ac:chgData name="Amanda Fleet" userId="S::amanda.fleet@sogb.org.uk::6226c152-c7d2-4ed6-bc77-10e094b74b77" providerId="AD" clId="Web-{2A3115CD-08BC-FB16-44E5-AA571567E97F}" dt="2025-10-27T09:31:34.394" v="55" actId="20577"/>
          <ac:spMkLst>
            <pc:docMk/>
            <pc:sldMk cId="3312234130" sldId="311"/>
            <ac:spMk id="16" creationId="{C88A801E-F7F5-224E-BB40-F276E1C0A10A}"/>
          </ac:spMkLst>
        </pc:spChg>
      </pc:sldChg>
      <pc:sldChg chg="del">
        <pc:chgData name="Amanda Fleet" userId="S::amanda.fleet@sogb.org.uk::6226c152-c7d2-4ed6-bc77-10e094b74b77" providerId="AD" clId="Web-{2A3115CD-08BC-FB16-44E5-AA571567E97F}" dt="2025-10-27T11:56:37.897" v="446"/>
        <pc:sldMkLst>
          <pc:docMk/>
          <pc:sldMk cId="290710977" sldId="313"/>
        </pc:sldMkLst>
      </pc:sldChg>
      <pc:sldChg chg="del">
        <pc:chgData name="Amanda Fleet" userId="S::amanda.fleet@sogb.org.uk::6226c152-c7d2-4ed6-bc77-10e094b74b77" providerId="AD" clId="Web-{2A3115CD-08BC-FB16-44E5-AA571567E97F}" dt="2025-10-27T11:56:43.647" v="447"/>
        <pc:sldMkLst>
          <pc:docMk/>
          <pc:sldMk cId="3191730543" sldId="314"/>
        </pc:sldMkLst>
      </pc:sldChg>
      <pc:sldChg chg="del">
        <pc:chgData name="Amanda Fleet" userId="S::amanda.fleet@sogb.org.uk::6226c152-c7d2-4ed6-bc77-10e094b74b77" providerId="AD" clId="Web-{2A3115CD-08BC-FB16-44E5-AA571567E97F}" dt="2025-10-27T11:56:47.022" v="448"/>
        <pc:sldMkLst>
          <pc:docMk/>
          <pc:sldMk cId="2569554879" sldId="317"/>
        </pc:sldMkLst>
      </pc:sldChg>
      <pc:sldChg chg="del">
        <pc:chgData name="Amanda Fleet" userId="S::amanda.fleet@sogb.org.uk::6226c152-c7d2-4ed6-bc77-10e094b74b77" providerId="AD" clId="Web-{2A3115CD-08BC-FB16-44E5-AA571567E97F}" dt="2025-10-27T11:56:24.740" v="444"/>
        <pc:sldMkLst>
          <pc:docMk/>
          <pc:sldMk cId="2757349726" sldId="318"/>
        </pc:sldMkLst>
      </pc:sldChg>
      <pc:sldChg chg="del">
        <pc:chgData name="Amanda Fleet" userId="S::amanda.fleet@sogb.org.uk::6226c152-c7d2-4ed6-bc77-10e094b74b77" providerId="AD" clId="Web-{2A3115CD-08BC-FB16-44E5-AA571567E97F}" dt="2025-10-27T11:56:16.661" v="443"/>
        <pc:sldMkLst>
          <pc:docMk/>
          <pc:sldMk cId="578601400" sldId="319"/>
        </pc:sldMkLst>
      </pc:sldChg>
      <pc:sldChg chg="del">
        <pc:chgData name="Amanda Fleet" userId="S::amanda.fleet@sogb.org.uk::6226c152-c7d2-4ed6-bc77-10e094b74b77" providerId="AD" clId="Web-{2A3115CD-08BC-FB16-44E5-AA571567E97F}" dt="2025-10-27T11:56:55.507" v="449"/>
        <pc:sldMkLst>
          <pc:docMk/>
          <pc:sldMk cId="2651582554" sldId="320"/>
        </pc:sldMkLst>
      </pc:sldChg>
    </pc:docChg>
  </pc:docChgLst>
  <pc:docChgLst>
    <pc:chgData name="Emma Kane-McGuigan" userId="1aa36ba1-60b9-406f-aab3-c99da158c12c" providerId="ADAL" clId="{C7A9D379-505C-4776-B16A-CD3D5E971166}"/>
    <pc:docChg chg="modSld">
      <pc:chgData name="Emma Kane-McGuigan" userId="1aa36ba1-60b9-406f-aab3-c99da158c12c" providerId="ADAL" clId="{C7A9D379-505C-4776-B16A-CD3D5E971166}" dt="2025-10-27T16:29:20.199" v="1" actId="20577"/>
      <pc:docMkLst>
        <pc:docMk/>
      </pc:docMkLst>
      <pc:sldChg chg="modNotesTx">
        <pc:chgData name="Emma Kane-McGuigan" userId="1aa36ba1-60b9-406f-aab3-c99da158c12c" providerId="ADAL" clId="{C7A9D379-505C-4776-B16A-CD3D5E971166}" dt="2025-10-27T16:28:55.393" v="0" actId="20577"/>
        <pc:sldMkLst>
          <pc:docMk/>
          <pc:sldMk cId="3370935883" sldId="304"/>
        </pc:sldMkLst>
      </pc:sldChg>
      <pc:sldChg chg="modNotesTx">
        <pc:chgData name="Emma Kane-McGuigan" userId="1aa36ba1-60b9-406f-aab3-c99da158c12c" providerId="ADAL" clId="{C7A9D379-505C-4776-B16A-CD3D5E971166}" dt="2025-10-27T16:29:20.199" v="1" actId="20577"/>
        <pc:sldMkLst>
          <pc:docMk/>
          <pc:sldMk cId="2505168829" sldId="30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35F8C1-1356-4233-93A2-D93A9F550D27}" type="datetimeFigureOut">
              <a:rPr lang="en-GB" smtClean="0"/>
              <a:t>28/10/2025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75E0A-2189-4E94-A4AD-60535E25791F}" type="slidenum">
              <a:rPr lang="en-GB" smtClean="0"/>
              <a:t>‹#›</a:t>
            </a:fld>
            <a:endParaRPr lang="en-GB"/>
          </a:p>
        </p:txBody>
      </p:sp>
    </p:spTree>
    <p:extLst>
      <p:ext uri="{BB962C8B-B14F-4D97-AF65-F5344CB8AC3E}">
        <p14:creationId xmlns:p14="http://schemas.microsoft.com/office/powerpoint/2010/main" val="1870923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D75E0A-2189-4E94-A4AD-60535E25791F}" type="slidenum">
              <a:rPr lang="en-GB" smtClean="0"/>
              <a:t>1</a:t>
            </a:fld>
            <a:endParaRPr lang="en-GB"/>
          </a:p>
        </p:txBody>
      </p:sp>
    </p:spTree>
    <p:extLst>
      <p:ext uri="{BB962C8B-B14F-4D97-AF65-F5344CB8AC3E}">
        <p14:creationId xmlns:p14="http://schemas.microsoft.com/office/powerpoint/2010/main" val="2911318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2FEB9-8E65-3F35-2002-1EB72E610C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291048-58B6-B9C5-42A8-A4EEF78AB1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706FC5-B3E2-C586-5614-01A8298761D4}"/>
              </a:ext>
            </a:extLst>
          </p:cNvPr>
          <p:cNvSpPr>
            <a:spLocks noGrp="1"/>
          </p:cNvSpPr>
          <p:nvPr>
            <p:ph type="body" idx="1"/>
          </p:nvPr>
        </p:nvSpPr>
        <p:spPr/>
        <p:txBody>
          <a:bodyPr/>
          <a:lstStyle/>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E84695C-78CE-BBCC-B091-9F1EE4C3D11D}"/>
              </a:ext>
            </a:extLst>
          </p:cNvPr>
          <p:cNvSpPr>
            <a:spLocks noGrp="1"/>
          </p:cNvSpPr>
          <p:nvPr>
            <p:ph type="sldNum" sz="quarter" idx="5"/>
          </p:nvPr>
        </p:nvSpPr>
        <p:spPr/>
        <p:txBody>
          <a:bodyPr/>
          <a:lstStyle/>
          <a:p>
            <a:fld id="{95D75E0A-2189-4E94-A4AD-60535E25791F}" type="slidenum">
              <a:rPr lang="en-GB" smtClean="0"/>
              <a:t>10</a:t>
            </a:fld>
            <a:endParaRPr lang="en-GB"/>
          </a:p>
        </p:txBody>
      </p:sp>
    </p:spTree>
    <p:extLst>
      <p:ext uri="{BB962C8B-B14F-4D97-AF65-F5344CB8AC3E}">
        <p14:creationId xmlns:p14="http://schemas.microsoft.com/office/powerpoint/2010/main" val="3654122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D06CC-FA96-FE9C-5E6E-42C93DE092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AB9BA0-A2C1-908D-5117-539BEBB294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CFDF89-D946-1B76-F23D-F3E272DF0442}"/>
              </a:ext>
            </a:extLst>
          </p:cNvPr>
          <p:cNvSpPr>
            <a:spLocks noGrp="1"/>
          </p:cNvSpPr>
          <p:nvPr>
            <p:ph type="body" idx="1"/>
          </p:nvPr>
        </p:nvSpPr>
        <p:spPr/>
        <p:txBody>
          <a:bodyPr/>
          <a:lstStyle/>
          <a:p>
            <a:r>
              <a:rPr lang="en-US" sz="1800" b="1" dirty="0"/>
              <a:t>Accreditation and Network Development Update</a:t>
            </a:r>
            <a:endParaRPr lang="en-US" sz="1800" dirty="0"/>
          </a:p>
          <a:p>
            <a:r>
              <a:rPr lang="en-US" sz="1800" dirty="0"/>
              <a:t>SOGB is making significant progress in streamlining our accreditation processes and implementing our Network Structure Strategy, directly responding to member feedback. Following extensive consultation since 2022, we heard clearly that accreditation needed to be simpler, with less duplication, pre-populated forms, better guidance, and tailored processes for different organisation types such as NGBs, schools, and regional committees. We are now delivering on these improvements through our three-tier model (Governance, Development, and Delivery), which is being rolled out from 2025-2027. This includes establishing home nation legal entities, enhancing regional committee structures, and creating thematic development groups focused on areas like competition and volunteering. At the local level, we're piloting bespoke accreditation pathways with National Governing Bodies including Table Tennis, Judo, Hockey, and Skating, as well as developing streamlined processes for schools through programmes like MATP and Unified Champion Schools. We've also created comprehensive resources and templates available on our website to support you through these changes. Ultimately, our goal is to make accreditation easier and more accessible, reduce administrative burden, and ensure you have the information and support you need when you need it.</a:t>
            </a:r>
          </a:p>
          <a:p>
            <a:pPr>
              <a:lnSpc>
                <a:spcPct val="107000"/>
              </a:lnSpc>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7800C4B-B542-5B99-1502-1C833A490145}"/>
              </a:ext>
            </a:extLst>
          </p:cNvPr>
          <p:cNvSpPr>
            <a:spLocks noGrp="1"/>
          </p:cNvSpPr>
          <p:nvPr>
            <p:ph type="sldNum" sz="quarter" idx="5"/>
          </p:nvPr>
        </p:nvSpPr>
        <p:spPr/>
        <p:txBody>
          <a:bodyPr/>
          <a:lstStyle/>
          <a:p>
            <a:fld id="{95D75E0A-2189-4E94-A4AD-60535E25791F}" type="slidenum">
              <a:rPr lang="en-GB" smtClean="0"/>
              <a:t>11</a:t>
            </a:fld>
            <a:endParaRPr lang="en-GB"/>
          </a:p>
        </p:txBody>
      </p:sp>
    </p:spTree>
    <p:extLst>
      <p:ext uri="{BB962C8B-B14F-4D97-AF65-F5344CB8AC3E}">
        <p14:creationId xmlns:p14="http://schemas.microsoft.com/office/powerpoint/2010/main" val="929890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D75E0A-2189-4E94-A4AD-60535E25791F}" type="slidenum">
              <a:rPr lang="en-GB" smtClean="0"/>
              <a:t>12</a:t>
            </a:fld>
            <a:endParaRPr lang="en-GB"/>
          </a:p>
        </p:txBody>
      </p:sp>
    </p:spTree>
    <p:extLst>
      <p:ext uri="{BB962C8B-B14F-4D97-AF65-F5344CB8AC3E}">
        <p14:creationId xmlns:p14="http://schemas.microsoft.com/office/powerpoint/2010/main" val="1956552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Accreditation is essentially the organisation’s way of achieving a Risk Review and a Quality assurance process all rolled into one – this may seem very technical jargon but what that essentially means is that SOGB promotes its aversion to risk and enthusiasm for quality sports delivery through its accreditation provision in our delivery model. This is similar in a lot of ways to, for example, NGB affiliation processes, but due to the nature of our organisation this does look ever so slightly different.</a:t>
            </a:r>
          </a:p>
          <a:p>
            <a:pPr marL="0" lvl="0" indent="0">
              <a:lnSpc>
                <a:spcPct val="107000"/>
              </a:lnSpc>
              <a:buFont typeface="Symbol" panose="05050102010706020507" pitchFamily="18" charset="2"/>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 number of key factors feed into accreditation as you’ll see on the screen, from mandatory volunteer roles, sports training structures, and through to governance, to ensure strong infrastructure and therefore sustainability of both a club and of the organisation. As well as this, there is of course compliance to assure quality and the adhering to requirements which externally influence our processes, and then all of this leads to development, as we cannot develop without a strong foundation. The development of pathways for example for coaches, cannot exist without a compliant coaching base within a strong and stable environment to do the coaching. </a:t>
            </a:r>
          </a:p>
          <a:p>
            <a:pPr marL="0" lvl="0" indent="0">
              <a:lnSpc>
                <a:spcPct val="107000"/>
              </a:lnSpc>
              <a:buFont typeface="Symbol" panose="05050102010706020507" pitchFamily="18" charset="2"/>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key message we want to get across in this session is that we are here to support you on this journey to establishing (or in many cases, sustaining) infrastructure, withing your clubs through accreditation, to ensuring compliance and to ultimately unlocking development. As you will all know much better than I, these are 3 areas clubs need in order to thrive and without accreditation, Special Olympics delivery cannot exist.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D75E0A-2189-4E94-A4AD-60535E25791F}" type="slidenum">
              <a:rPr lang="en-GB" smtClean="0"/>
              <a:t>2</a:t>
            </a:fld>
            <a:endParaRPr lang="en-GB"/>
          </a:p>
        </p:txBody>
      </p:sp>
    </p:spTree>
    <p:extLst>
      <p:ext uri="{BB962C8B-B14F-4D97-AF65-F5344CB8AC3E}">
        <p14:creationId xmlns:p14="http://schemas.microsoft.com/office/powerpoint/2010/main" val="71062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get asked a lot about the why behind certain things when it comes to accreditation requirements – whether it be volunteer registration, DBS/PVG, coaching rules, reporting numbers and session info/risk assessments and more. On the screen you will see some examples of organisations who feed into our minimum operating standards due to the nature of our organisation – SOGB is a registered charity, an international sub-program of SO, a National Disability Sport Organisation and Sport England System Partner, and so we must adhere to certain rules and regulations which then feed through to you as an accredited club with SOGB as you are delivering SOGB activity. Not only does this ensure that clubs and programmes are operating safely and to a high quality, but it ensures a degree of alignment across the organisation’s delivery with regards to the likes of SOI rules and regulations and those across the sector relevant to our sports. Lastly but certainly not least, much of our requirements – particularly around governance - are also in fact legal requirements as a charity, and can relate directly to insurance coverage as well when it comes to delivery and compliance.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95D75E0A-2189-4E94-A4AD-60535E25791F}" type="slidenum">
              <a:rPr lang="en-GB" smtClean="0"/>
              <a:t>3</a:t>
            </a:fld>
            <a:endParaRPr lang="en-GB"/>
          </a:p>
        </p:txBody>
      </p:sp>
    </p:spTree>
    <p:extLst>
      <p:ext uri="{BB962C8B-B14F-4D97-AF65-F5344CB8AC3E}">
        <p14:creationId xmlns:p14="http://schemas.microsoft.com/office/powerpoint/2010/main" val="3988554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8EB49-62B5-1B8A-21C6-EDFDC8EE70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AF104B-1CD6-A589-208C-1DCCAF4289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76DE83-0657-FFD1-6751-CE762FD4BFDC}"/>
              </a:ext>
            </a:extLst>
          </p:cNvPr>
          <p:cNvSpPr>
            <a:spLocks noGrp="1"/>
          </p:cNvSpPr>
          <p:nvPr>
            <p:ph type="body" idx="1"/>
          </p:nvPr>
        </p:nvSpPr>
        <p:spPr/>
        <p:txBody>
          <a:bodyPr/>
          <a:lstStyle/>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46C220E-B197-9CF0-1AA9-791A7BE6D725}"/>
              </a:ext>
            </a:extLst>
          </p:cNvPr>
          <p:cNvSpPr>
            <a:spLocks noGrp="1"/>
          </p:cNvSpPr>
          <p:nvPr>
            <p:ph type="sldNum" sz="quarter" idx="5"/>
          </p:nvPr>
        </p:nvSpPr>
        <p:spPr/>
        <p:txBody>
          <a:bodyPr/>
          <a:lstStyle/>
          <a:p>
            <a:fld id="{95D75E0A-2189-4E94-A4AD-60535E25791F}" type="slidenum">
              <a:rPr lang="en-GB" smtClean="0"/>
              <a:t>4</a:t>
            </a:fld>
            <a:endParaRPr lang="en-GB"/>
          </a:p>
        </p:txBody>
      </p:sp>
    </p:spTree>
    <p:extLst>
      <p:ext uri="{BB962C8B-B14F-4D97-AF65-F5344CB8AC3E}">
        <p14:creationId xmlns:p14="http://schemas.microsoft.com/office/powerpoint/2010/main" val="977038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Roadmap recap – a reminder about our roadmap and what the process looks like for you this year. This roadmap is found in our FAQs document on the website but if you have any questions on this please be in touch.</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D75E0A-2189-4E94-A4AD-60535E25791F}" type="slidenum">
              <a:rPr lang="en-GB" smtClean="0"/>
              <a:t>5</a:t>
            </a:fld>
            <a:endParaRPr lang="en-GB"/>
          </a:p>
        </p:txBody>
      </p:sp>
    </p:spTree>
    <p:extLst>
      <p:ext uri="{BB962C8B-B14F-4D97-AF65-F5344CB8AC3E}">
        <p14:creationId xmlns:p14="http://schemas.microsoft.com/office/powerpoint/2010/main" val="820210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79406-41A9-BA38-C5F3-C42EB2EE8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3D491F-CB3E-1ACD-3C69-9B959CF22F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ADC921-0B86-9A71-A2B8-ADA7DA07AEC6}"/>
              </a:ext>
            </a:extLst>
          </p:cNvPr>
          <p:cNvSpPr>
            <a:spLocks noGrp="1"/>
          </p:cNvSpPr>
          <p:nvPr>
            <p:ph type="body" idx="1"/>
          </p:nvPr>
        </p:nvSpPr>
        <p:spPr/>
        <p:txBody>
          <a:bodyPr/>
          <a:lstStyle/>
          <a:p>
            <a:pPr>
              <a:lnSpc>
                <a:spcPct val="107000"/>
              </a:lnSpc>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You might ask what is it SOGB does with our information. We utilise a central highly protected database named Salesforce in order to manage your data securely and safely whilst fulfilling our requirements as an organisation whether it be for insurance, audit, compliance review, SOI Annual Census, strategy, development/support, member communication or of course celebration. If you ever have any questions about this please do be in touch.</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Something key to note is that we do sill use active member registers for club communication only of membership information – for example, athlete/ volunteer lists. It’s our aspiration to improve and enhance this process in future but currently we review these documents sent to us directly by clubs and ensure it matches up with our database centrally.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108845D-8927-F844-978E-8E1472211219}"/>
              </a:ext>
            </a:extLst>
          </p:cNvPr>
          <p:cNvSpPr>
            <a:spLocks noGrp="1"/>
          </p:cNvSpPr>
          <p:nvPr>
            <p:ph type="sldNum" sz="quarter" idx="5"/>
          </p:nvPr>
        </p:nvSpPr>
        <p:spPr/>
        <p:txBody>
          <a:bodyPr/>
          <a:lstStyle/>
          <a:p>
            <a:fld id="{95D75E0A-2189-4E94-A4AD-60535E25791F}" type="slidenum">
              <a:rPr lang="en-GB" smtClean="0"/>
              <a:t>6</a:t>
            </a:fld>
            <a:endParaRPr lang="en-GB"/>
          </a:p>
        </p:txBody>
      </p:sp>
    </p:spTree>
    <p:extLst>
      <p:ext uri="{BB962C8B-B14F-4D97-AF65-F5344CB8AC3E}">
        <p14:creationId xmlns:p14="http://schemas.microsoft.com/office/powerpoint/2010/main" val="4158971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D75E0A-2189-4E94-A4AD-60535E25791F}" type="slidenum">
              <a:rPr lang="en-GB" smtClean="0"/>
              <a:t>7</a:t>
            </a:fld>
            <a:endParaRPr lang="en-GB"/>
          </a:p>
        </p:txBody>
      </p:sp>
    </p:spTree>
    <p:extLst>
      <p:ext uri="{BB962C8B-B14F-4D97-AF65-F5344CB8AC3E}">
        <p14:creationId xmlns:p14="http://schemas.microsoft.com/office/powerpoint/2010/main" val="680915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89A3D-AD75-6D02-F891-A30C3CD410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BC12FA-44F8-9FF4-4687-8E1E67EA44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9F033-AA14-9FF8-001E-73C661E4C40F}"/>
              </a:ext>
            </a:extLst>
          </p:cNvPr>
          <p:cNvSpPr>
            <a:spLocks noGrp="1"/>
          </p:cNvSpPr>
          <p:nvPr>
            <p:ph type="body" idx="1"/>
          </p:nvPr>
        </p:nvSpPr>
        <p:spPr/>
        <p:txBody>
          <a:bodyPr/>
          <a:lstStyle/>
          <a:p>
            <a:pPr>
              <a:lnSpc>
                <a:spcPct val="107000"/>
              </a:lnSpc>
              <a:spcAft>
                <a:spcPts val="800"/>
              </a:spcAft>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BF90A49-BACF-47CB-E7BF-7CF9A5E8226B}"/>
              </a:ext>
            </a:extLst>
          </p:cNvPr>
          <p:cNvSpPr>
            <a:spLocks noGrp="1"/>
          </p:cNvSpPr>
          <p:nvPr>
            <p:ph type="sldNum" sz="quarter" idx="5"/>
          </p:nvPr>
        </p:nvSpPr>
        <p:spPr/>
        <p:txBody>
          <a:bodyPr/>
          <a:lstStyle/>
          <a:p>
            <a:fld id="{95D75E0A-2189-4E94-A4AD-60535E25791F}" type="slidenum">
              <a:rPr lang="en-GB" smtClean="0"/>
              <a:t>8</a:t>
            </a:fld>
            <a:endParaRPr lang="en-GB"/>
          </a:p>
        </p:txBody>
      </p:sp>
    </p:spTree>
    <p:extLst>
      <p:ext uri="{BB962C8B-B14F-4D97-AF65-F5344CB8AC3E}">
        <p14:creationId xmlns:p14="http://schemas.microsoft.com/office/powerpoint/2010/main" val="391240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5D75E0A-2189-4E94-A4AD-60535E25791F}" type="slidenum">
              <a:rPr lang="en-GB" smtClean="0"/>
              <a:t>9</a:t>
            </a:fld>
            <a:endParaRPr lang="en-GB"/>
          </a:p>
        </p:txBody>
      </p:sp>
    </p:spTree>
    <p:extLst>
      <p:ext uri="{BB962C8B-B14F-4D97-AF65-F5344CB8AC3E}">
        <p14:creationId xmlns:p14="http://schemas.microsoft.com/office/powerpoint/2010/main" val="38984706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221ACB-33EC-F24C-8F48-9B0080D8030E}"/>
              </a:ext>
            </a:extLst>
          </p:cNvPr>
          <p:cNvSpPr/>
          <p:nvPr userDrawn="1"/>
        </p:nvSpPr>
        <p:spPr>
          <a:xfrm>
            <a:off x="1946275" y="0"/>
            <a:ext cx="10245725" cy="6858000"/>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631588F5-D553-344B-BDE8-38ED9752CEDD}"/>
              </a:ext>
            </a:extLst>
          </p:cNvPr>
          <p:cNvSpPr/>
          <p:nvPr userDrawn="1"/>
        </p:nvSpPr>
        <p:spPr>
          <a:xfrm>
            <a:off x="0" y="0"/>
            <a:ext cx="11715750" cy="6858000"/>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8">
            <a:extLst>
              <a:ext uri="{FF2B5EF4-FFF2-40B4-BE49-F238E27FC236}">
                <a16:creationId xmlns:a16="http://schemas.microsoft.com/office/drawing/2014/main" id="{309DE140-FAB6-A243-9291-ECFB76528195}"/>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570163" y="188913"/>
            <a:ext cx="8213726" cy="799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AD970B1B-A7B2-A64B-8622-2D09443ED2A7}"/>
              </a:ext>
            </a:extLst>
          </p:cNvPr>
          <p:cNvSpPr/>
          <p:nvPr userDrawn="1"/>
        </p:nvSpPr>
        <p:spPr>
          <a:xfrm>
            <a:off x="6688138" y="0"/>
            <a:ext cx="936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a:extLst>
              <a:ext uri="{FF2B5EF4-FFF2-40B4-BE49-F238E27FC236}">
                <a16:creationId xmlns:a16="http://schemas.microsoft.com/office/drawing/2014/main" id="{ED5ABE39-9300-D24A-A937-98588C5907E8}"/>
              </a:ext>
            </a:extLst>
          </p:cNvPr>
          <p:cNvSpPr/>
          <p:nvPr userDrawn="1"/>
        </p:nvSpPr>
        <p:spPr>
          <a:xfrm>
            <a:off x="11668125" y="0"/>
            <a:ext cx="936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2" name="Group 1">
            <a:extLst>
              <a:ext uri="{FF2B5EF4-FFF2-40B4-BE49-F238E27FC236}">
                <a16:creationId xmlns:a16="http://schemas.microsoft.com/office/drawing/2014/main" id="{082D2BFC-78EF-D443-A054-494DDFBD58E1}"/>
              </a:ext>
            </a:extLst>
          </p:cNvPr>
          <p:cNvGrpSpPr>
            <a:grpSpLocks/>
          </p:cNvGrpSpPr>
          <p:nvPr userDrawn="1"/>
        </p:nvGrpSpPr>
        <p:grpSpPr bwMode="auto">
          <a:xfrm>
            <a:off x="2779713" y="5559425"/>
            <a:ext cx="4202112" cy="1139825"/>
            <a:chOff x="9367838" y="5916613"/>
            <a:chExt cx="2997200" cy="812800"/>
          </a:xfrm>
        </p:grpSpPr>
        <p:pic>
          <p:nvPicPr>
            <p:cNvPr id="13" name="Picture 3">
              <a:extLst>
                <a:ext uri="{FF2B5EF4-FFF2-40B4-BE49-F238E27FC236}">
                  <a16:creationId xmlns:a16="http://schemas.microsoft.com/office/drawing/2014/main" id="{5CB166F1-5866-B243-8489-3C8395D647AF}"/>
                </a:ext>
              </a:extLst>
            </p:cNvPr>
            <p:cNvPicPr>
              <a:picLocks noChangeAspect="1"/>
            </p:cNvPicPr>
            <p:nvPr/>
          </p:nvPicPr>
          <p:blipFill>
            <a:blip r:embed="rId3">
              <a:extLst>
                <a:ext uri="{28A0092B-C50C-407E-A947-70E740481C1C}">
                  <a14:useLocalDpi xmlns:a14="http://schemas.microsoft.com/office/drawing/2010/main"/>
                </a:ext>
              </a:extLst>
            </a:blip>
            <a:srcRect r="27551"/>
            <a:stretch>
              <a:fillRect/>
            </a:stretch>
          </p:blipFill>
          <p:spPr bwMode="auto">
            <a:xfrm>
              <a:off x="9367838" y="5916613"/>
              <a:ext cx="192405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id="{9AD558EE-126E-D44C-8A39-4850C99F28C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874375" y="5924550"/>
              <a:ext cx="149066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Picture Placeholder 11">
            <a:extLst>
              <a:ext uri="{FF2B5EF4-FFF2-40B4-BE49-F238E27FC236}">
                <a16:creationId xmlns:a16="http://schemas.microsoft.com/office/drawing/2014/main" id="{FB6FA90D-2EF9-C74C-A9D8-931B4DFC1EE8}"/>
              </a:ext>
            </a:extLst>
          </p:cNvPr>
          <p:cNvSpPr>
            <a:spLocks noGrp="1"/>
          </p:cNvSpPr>
          <p:nvPr>
            <p:ph type="pic" sz="quarter" idx="14"/>
          </p:nvPr>
        </p:nvSpPr>
        <p:spPr>
          <a:xfrm>
            <a:off x="6786021" y="0"/>
            <a:ext cx="4868497" cy="6858000"/>
          </a:xfrm>
          <a:prstGeom prst="rect">
            <a:avLst/>
          </a:prstGeom>
        </p:spPr>
        <p:txBody>
          <a:bodyPr/>
          <a:lstStyle>
            <a:lvl1pPr marL="0" indent="0">
              <a:buNone/>
              <a:defRPr sz="1400">
                <a:latin typeface="Averta" pitchFamily="2" charset="77"/>
              </a:defRPr>
            </a:lvl1pPr>
          </a:lstStyle>
          <a:p>
            <a:r>
              <a:rPr lang="en-GB"/>
              <a:t>Click icon to add picture</a:t>
            </a:r>
            <a:endParaRPr lang="en-US"/>
          </a:p>
        </p:txBody>
      </p:sp>
    </p:spTree>
    <p:extLst>
      <p:ext uri="{BB962C8B-B14F-4D97-AF65-F5344CB8AC3E}">
        <p14:creationId xmlns:p14="http://schemas.microsoft.com/office/powerpoint/2010/main" val="2085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0"/>
                                        <p:tgtEl>
                                          <p:spTgt spid="9"/>
                                        </p:tgtEl>
                                      </p:cBhvr>
                                    </p:animEffect>
                                    <p:anim calcmode="lin" valueType="num">
                                      <p:cBhvr>
                                        <p:cTn id="8" dur="10000" fill="hold"/>
                                        <p:tgtEl>
                                          <p:spTgt spid="9"/>
                                        </p:tgtEl>
                                        <p:attrNameLst>
                                          <p:attrName>ppt_w</p:attrName>
                                        </p:attrNameLst>
                                      </p:cBhvr>
                                      <p:tavLst>
                                        <p:tav tm="0" fmla="#ppt_w*sin(2.5*pi*$)">
                                          <p:val>
                                            <p:fltVal val="0"/>
                                          </p:val>
                                        </p:tav>
                                        <p:tav tm="100000">
                                          <p:val>
                                            <p:fltVal val="1"/>
                                          </p:val>
                                        </p:tav>
                                      </p:tavLst>
                                    </p:anim>
                                    <p:anim calcmode="lin" valueType="num">
                                      <p:cBhvr>
                                        <p:cTn id="9" dur="10000" fill="hold"/>
                                        <p:tgtEl>
                                          <p:spTgt spid="9"/>
                                        </p:tgtEl>
                                        <p:attrNameLst>
                                          <p:attrName>ppt_h</p:attrName>
                                        </p:attrNameLst>
                                      </p:cBhvr>
                                      <p:tavLst>
                                        <p:tav tm="0">
                                          <p:val>
                                            <p:strVal val="#ppt_h"/>
                                          </p:val>
                                        </p:tav>
                                        <p:tav tm="100000">
                                          <p:val>
                                            <p:strVal val="#ppt_h"/>
                                          </p:val>
                                        </p:tav>
                                      </p:tavLst>
                                    </p:anim>
                                  </p:childTnLst>
                                  <p:subTnLst>
                                    <p:set>
                                      <p:cBhvr override="childStyle">
                                        <p:cTn dur="1" fill="hold" display="0" masterRel="sameClick" afterEffect="1">
                                          <p:stCondLst>
                                            <p:cond evt="end" delay="0">
                                              <p:tn val="5"/>
                                            </p:cond>
                                          </p:stCondLst>
                                        </p:cTn>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7912EF1-DB80-7F48-A24B-E7D503475E0A}"/>
              </a:ext>
            </a:extLst>
          </p:cNvPr>
          <p:cNvSpPr/>
          <p:nvPr userDrawn="1"/>
        </p:nvSpPr>
        <p:spPr>
          <a:xfrm>
            <a:off x="7074568" y="0"/>
            <a:ext cx="5117432" cy="6858000"/>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D3280FA2-72C3-9F44-B54D-48D23274FC40}"/>
              </a:ext>
            </a:extLst>
          </p:cNvPr>
          <p:cNvSpPr/>
          <p:nvPr userDrawn="1"/>
        </p:nvSpPr>
        <p:spPr>
          <a:xfrm>
            <a:off x="5100638" y="0"/>
            <a:ext cx="785812" cy="785813"/>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3" name="Picture 13">
            <a:extLst>
              <a:ext uri="{FF2B5EF4-FFF2-40B4-BE49-F238E27FC236}">
                <a16:creationId xmlns:a16="http://schemas.microsoft.com/office/drawing/2014/main" id="{F1513B45-F978-1A4A-82D2-559549047CF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3F7F541C-9A27-6B45-BC4E-60533BDD66D5}"/>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199479" y="0"/>
            <a:ext cx="8213726" cy="799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1">
            <a:extLst>
              <a:ext uri="{FF2B5EF4-FFF2-40B4-BE49-F238E27FC236}">
                <a16:creationId xmlns:a16="http://schemas.microsoft.com/office/drawing/2014/main" id="{64CA1312-1121-C14B-8917-F7FD7123ABF0}"/>
              </a:ext>
            </a:extLst>
          </p:cNvPr>
          <p:cNvSpPr>
            <a:spLocks noGrp="1"/>
          </p:cNvSpPr>
          <p:nvPr>
            <p:ph type="pic" sz="quarter" idx="15"/>
          </p:nvPr>
        </p:nvSpPr>
        <p:spPr>
          <a:xfrm>
            <a:off x="6201293" y="1230284"/>
            <a:ext cx="4455623" cy="4438996"/>
          </a:xfrm>
          <a:prstGeom prst="rect">
            <a:avLst/>
          </a:prstGeom>
        </p:spPr>
        <p:txBody>
          <a:bodyPr/>
          <a:lstStyle>
            <a:lvl1pPr marL="0" indent="0">
              <a:buNone/>
              <a:defRPr sz="1400">
                <a:latin typeface="Averta" pitchFamily="2" charset="77"/>
              </a:defRPr>
            </a:lvl1pPr>
          </a:lstStyle>
          <a:p>
            <a:r>
              <a:rPr lang="en-GB"/>
              <a:t>Click icon to add picture</a:t>
            </a:r>
            <a:endParaRPr lang="en-US"/>
          </a:p>
        </p:txBody>
      </p:sp>
    </p:spTree>
    <p:extLst>
      <p:ext uri="{BB962C8B-B14F-4D97-AF65-F5344CB8AC3E}">
        <p14:creationId xmlns:p14="http://schemas.microsoft.com/office/powerpoint/2010/main" val="377910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0"/>
                                        <p:tgtEl>
                                          <p:spTgt spid="16"/>
                                        </p:tgtEl>
                                      </p:cBhvr>
                                    </p:animEffect>
                                    <p:anim calcmode="lin" valueType="num">
                                      <p:cBhvr>
                                        <p:cTn id="8" dur="10000" fill="hold"/>
                                        <p:tgtEl>
                                          <p:spTgt spid="16"/>
                                        </p:tgtEl>
                                        <p:attrNameLst>
                                          <p:attrName>ppt_w</p:attrName>
                                        </p:attrNameLst>
                                      </p:cBhvr>
                                      <p:tavLst>
                                        <p:tav tm="0" fmla="#ppt_w*sin(2.5*pi*$)">
                                          <p:val>
                                            <p:fltVal val="0"/>
                                          </p:val>
                                        </p:tav>
                                        <p:tav tm="100000">
                                          <p:val>
                                            <p:fltVal val="1"/>
                                          </p:val>
                                        </p:tav>
                                      </p:tavLst>
                                    </p:anim>
                                    <p:anim calcmode="lin" valueType="num">
                                      <p:cBhvr>
                                        <p:cTn id="9" dur="10000" fill="hold"/>
                                        <p:tgtEl>
                                          <p:spTgt spid="16"/>
                                        </p:tgtEl>
                                        <p:attrNameLst>
                                          <p:attrName>ppt_h</p:attrName>
                                        </p:attrNameLst>
                                      </p:cBhvr>
                                      <p:tavLst>
                                        <p:tav tm="0">
                                          <p:val>
                                            <p:strVal val="#ppt_h"/>
                                          </p:val>
                                        </p:tav>
                                        <p:tav tm="100000">
                                          <p:val>
                                            <p:strVal val="#ppt_h"/>
                                          </p:val>
                                        </p:tav>
                                      </p:tavLst>
                                    </p:anim>
                                  </p:childTnLst>
                                  <p:subTnLst>
                                    <p:set>
                                      <p:cBhvr override="childStyle">
                                        <p:cTn dur="1" fill="hold" display="0" masterRel="sameClick" afterEffect="1">
                                          <p:stCondLst>
                                            <p:cond evt="end" delay="0">
                                              <p:tn val="5"/>
                                            </p:cond>
                                          </p:stCondLst>
                                        </p:cTn>
                                        <p:tgtEl>
                                          <p:spTgt spid="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7E5690-C576-6B4A-971D-495407AD4AB7}"/>
              </a:ext>
            </a:extLst>
          </p:cNvPr>
          <p:cNvSpPr/>
          <p:nvPr userDrawn="1"/>
        </p:nvSpPr>
        <p:spPr>
          <a:xfrm>
            <a:off x="0" y="0"/>
            <a:ext cx="3900488" cy="6858000"/>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9">
            <a:extLst>
              <a:ext uri="{FF2B5EF4-FFF2-40B4-BE49-F238E27FC236}">
                <a16:creationId xmlns:a16="http://schemas.microsoft.com/office/drawing/2014/main" id="{5772EB5C-0CF6-BB4E-BBA2-E23AC88DB745}"/>
              </a:ext>
            </a:extLst>
          </p:cNvPr>
          <p:cNvSpPr txBox="1">
            <a:spLocks/>
          </p:cNvSpPr>
          <p:nvPr userDrawn="1"/>
        </p:nvSpPr>
        <p:spPr bwMode="auto">
          <a:xfrm>
            <a:off x="6861175" y="1050925"/>
            <a:ext cx="5148263"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800">
              <a:solidFill>
                <a:srgbClr val="013276"/>
              </a:solidFill>
              <a:latin typeface="Ubuntu Medium" panose="020B0504030602030204" pitchFamily="34" charset="0"/>
              <a:ea typeface="Ubuntu Medium" panose="020B0504030602030204" pitchFamily="34" charset="0"/>
              <a:cs typeface="Ubuntu Medium" panose="020B0504030602030204" pitchFamily="34" charset="0"/>
            </a:endParaRPr>
          </a:p>
        </p:txBody>
      </p:sp>
      <p:pic>
        <p:nvPicPr>
          <p:cNvPr id="10" name="Picture 18">
            <a:extLst>
              <a:ext uri="{FF2B5EF4-FFF2-40B4-BE49-F238E27FC236}">
                <a16:creationId xmlns:a16="http://schemas.microsoft.com/office/drawing/2014/main" id="{48DF7B88-C525-1141-9B29-CBDAE313A648}"/>
              </a:ext>
            </a:extLst>
          </p:cNvPr>
          <p:cNvPicPr>
            <a:picLocks noChangeAspect="1"/>
          </p:cNvPicPr>
          <p:nvPr userDrawn="1"/>
        </p:nvPicPr>
        <p:blipFill>
          <a:blip r:embed="rId2">
            <a:extLst>
              <a:ext uri="{28A0092B-C50C-407E-A947-70E740481C1C}">
                <a14:useLocalDpi xmlns:a14="http://schemas.microsoft.com/office/drawing/2010/main"/>
              </a:ext>
            </a:extLst>
          </a:blip>
          <a:srcRect r="-3282"/>
          <a:stretch>
            <a:fillRect/>
          </a:stretch>
        </p:blipFill>
        <p:spPr bwMode="auto">
          <a:xfrm>
            <a:off x="452438" y="3638550"/>
            <a:ext cx="4814887"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a:extLst>
              <a:ext uri="{FF2B5EF4-FFF2-40B4-BE49-F238E27FC236}">
                <a16:creationId xmlns:a16="http://schemas.microsoft.com/office/drawing/2014/main" id="{9928CE59-E510-EA4E-9D2F-71E3350BFF61}"/>
              </a:ext>
            </a:extLst>
          </p:cNvPr>
          <p:cNvPicPr>
            <a:picLocks noChangeAspect="1"/>
          </p:cNvPicPr>
          <p:nvPr userDrawn="1"/>
        </p:nvPicPr>
        <p:blipFill>
          <a:blip r:embed="rId3">
            <a:extLst>
              <a:ext uri="{28A0092B-C50C-407E-A947-70E740481C1C}">
                <a14:useLocalDpi xmlns:a14="http://schemas.microsoft.com/office/drawing/2010/main"/>
              </a:ext>
            </a:extLst>
          </a:blip>
          <a:srcRect r="-366"/>
          <a:stretch>
            <a:fillRect/>
          </a:stretch>
        </p:blipFill>
        <p:spPr bwMode="auto">
          <a:xfrm>
            <a:off x="458788" y="693738"/>
            <a:ext cx="4638675"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3A0F5608-1632-E648-B41C-445A86829D02}"/>
              </a:ext>
            </a:extLst>
          </p:cNvPr>
          <p:cNvSpPr/>
          <p:nvPr userDrawn="1"/>
        </p:nvSpPr>
        <p:spPr>
          <a:xfrm>
            <a:off x="11406188" y="6072188"/>
            <a:ext cx="785812" cy="785812"/>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341231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7E5690-C576-6B4A-971D-495407AD4AB7}"/>
              </a:ext>
            </a:extLst>
          </p:cNvPr>
          <p:cNvSpPr/>
          <p:nvPr userDrawn="1"/>
        </p:nvSpPr>
        <p:spPr>
          <a:xfrm>
            <a:off x="0" y="0"/>
            <a:ext cx="3900488" cy="6858000"/>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9">
            <a:extLst>
              <a:ext uri="{FF2B5EF4-FFF2-40B4-BE49-F238E27FC236}">
                <a16:creationId xmlns:a16="http://schemas.microsoft.com/office/drawing/2014/main" id="{5772EB5C-0CF6-BB4E-BBA2-E23AC88DB745}"/>
              </a:ext>
            </a:extLst>
          </p:cNvPr>
          <p:cNvSpPr txBox="1">
            <a:spLocks/>
          </p:cNvSpPr>
          <p:nvPr userDrawn="1"/>
        </p:nvSpPr>
        <p:spPr bwMode="auto">
          <a:xfrm>
            <a:off x="6861175" y="1050925"/>
            <a:ext cx="5148263"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800">
              <a:solidFill>
                <a:srgbClr val="013276"/>
              </a:solidFill>
              <a:latin typeface="Ubuntu Medium" panose="020B0504030602030204" pitchFamily="34" charset="0"/>
              <a:ea typeface="Ubuntu Medium" panose="020B0504030602030204" pitchFamily="34" charset="0"/>
              <a:cs typeface="Ubuntu Medium" panose="020B0504030602030204" pitchFamily="34" charset="0"/>
            </a:endParaRPr>
          </a:p>
        </p:txBody>
      </p:sp>
      <p:sp>
        <p:nvSpPr>
          <p:cNvPr id="12" name="Rectangle 11">
            <a:extLst>
              <a:ext uri="{FF2B5EF4-FFF2-40B4-BE49-F238E27FC236}">
                <a16:creationId xmlns:a16="http://schemas.microsoft.com/office/drawing/2014/main" id="{3A0F5608-1632-E648-B41C-445A86829D02}"/>
              </a:ext>
            </a:extLst>
          </p:cNvPr>
          <p:cNvSpPr/>
          <p:nvPr userDrawn="1"/>
        </p:nvSpPr>
        <p:spPr>
          <a:xfrm>
            <a:off x="11406188" y="6072188"/>
            <a:ext cx="785812" cy="785812"/>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Picture Placeholder 11">
            <a:extLst>
              <a:ext uri="{FF2B5EF4-FFF2-40B4-BE49-F238E27FC236}">
                <a16:creationId xmlns:a16="http://schemas.microsoft.com/office/drawing/2014/main" id="{615E2369-EA58-7942-AD0E-CF08B06BCBFC}"/>
              </a:ext>
            </a:extLst>
          </p:cNvPr>
          <p:cNvSpPr>
            <a:spLocks noGrp="1"/>
          </p:cNvSpPr>
          <p:nvPr>
            <p:ph type="pic" sz="quarter" idx="15"/>
          </p:nvPr>
        </p:nvSpPr>
        <p:spPr>
          <a:xfrm>
            <a:off x="435031" y="698270"/>
            <a:ext cx="4621878" cy="2709948"/>
          </a:xfrm>
          <a:prstGeom prst="rect">
            <a:avLst/>
          </a:prstGeom>
        </p:spPr>
        <p:txBody>
          <a:bodyPr/>
          <a:lstStyle>
            <a:lvl1pPr marL="0" indent="0">
              <a:buNone/>
              <a:defRPr sz="1400">
                <a:latin typeface="Averta" pitchFamily="2" charset="77"/>
              </a:defRPr>
            </a:lvl1pPr>
          </a:lstStyle>
          <a:p>
            <a:r>
              <a:rPr lang="en-GB"/>
              <a:t>Click icon to add picture</a:t>
            </a:r>
            <a:endParaRPr lang="en-US"/>
          </a:p>
        </p:txBody>
      </p:sp>
      <p:sp>
        <p:nvSpPr>
          <p:cNvPr id="14" name="Picture Placeholder 11">
            <a:extLst>
              <a:ext uri="{FF2B5EF4-FFF2-40B4-BE49-F238E27FC236}">
                <a16:creationId xmlns:a16="http://schemas.microsoft.com/office/drawing/2014/main" id="{DE3AFD8C-839D-1548-9375-54F710E9AB83}"/>
              </a:ext>
            </a:extLst>
          </p:cNvPr>
          <p:cNvSpPr>
            <a:spLocks noGrp="1"/>
          </p:cNvSpPr>
          <p:nvPr>
            <p:ph type="pic" sz="quarter" idx="16"/>
          </p:nvPr>
        </p:nvSpPr>
        <p:spPr>
          <a:xfrm>
            <a:off x="435031" y="3610496"/>
            <a:ext cx="4621878" cy="2709948"/>
          </a:xfrm>
          <a:prstGeom prst="rect">
            <a:avLst/>
          </a:prstGeom>
        </p:spPr>
        <p:txBody>
          <a:bodyPr/>
          <a:lstStyle>
            <a:lvl1pPr marL="0" indent="0">
              <a:buNone/>
              <a:defRPr sz="1400">
                <a:latin typeface="Averta" pitchFamily="2" charset="77"/>
              </a:defRPr>
            </a:lvl1pPr>
          </a:lstStyle>
          <a:p>
            <a:r>
              <a:rPr lang="en-GB"/>
              <a:t>Click icon to add picture</a:t>
            </a:r>
            <a:endParaRPr lang="en-US"/>
          </a:p>
        </p:txBody>
      </p:sp>
    </p:spTree>
    <p:extLst>
      <p:ext uri="{BB962C8B-B14F-4D97-AF65-F5344CB8AC3E}">
        <p14:creationId xmlns:p14="http://schemas.microsoft.com/office/powerpoint/2010/main" val="2820797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AD4552B4-3C8F-B34C-B042-394179ABA279}"/>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6570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9B5DC8E-2E00-594F-A90A-A8862E4D53C9}"/>
              </a:ext>
            </a:extLst>
          </p:cNvPr>
          <p:cNvSpPr/>
          <p:nvPr userDrawn="1"/>
        </p:nvSpPr>
        <p:spPr>
          <a:xfrm>
            <a:off x="5686425" y="1021473"/>
            <a:ext cx="5655343" cy="4815054"/>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33735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1E10A5DD-A029-9548-BF0A-6410D6080A0E}"/>
              </a:ext>
            </a:extLst>
          </p:cNvPr>
          <p:cNvSpPr>
            <a:spLocks noGrp="1"/>
          </p:cNvSpPr>
          <p:nvPr>
            <p:ph type="pic" sz="quarter" idx="15"/>
          </p:nvPr>
        </p:nvSpPr>
        <p:spPr>
          <a:xfrm>
            <a:off x="0" y="0"/>
            <a:ext cx="6515100" cy="6858000"/>
          </a:xfrm>
          <a:prstGeom prst="rect">
            <a:avLst/>
          </a:prstGeom>
        </p:spPr>
        <p:txBody>
          <a:bodyPr/>
          <a:lstStyle>
            <a:lvl1pPr marL="0" indent="0">
              <a:buNone/>
              <a:defRPr sz="1400">
                <a:latin typeface="Averta" pitchFamily="2" charset="77"/>
              </a:defRPr>
            </a:lvl1pPr>
          </a:lstStyle>
          <a:p>
            <a:r>
              <a:rPr lang="en-GB"/>
              <a:t>Click icon to add picture</a:t>
            </a:r>
            <a:endParaRPr lang="en-US"/>
          </a:p>
        </p:txBody>
      </p:sp>
      <p:sp>
        <p:nvSpPr>
          <p:cNvPr id="9" name="Rectangle 8">
            <a:extLst>
              <a:ext uri="{FF2B5EF4-FFF2-40B4-BE49-F238E27FC236}">
                <a16:creationId xmlns:a16="http://schemas.microsoft.com/office/drawing/2014/main" id="{EEAE5FDA-BEF6-664C-AAF7-D30BAF583975}"/>
              </a:ext>
            </a:extLst>
          </p:cNvPr>
          <p:cNvSpPr/>
          <p:nvPr userDrawn="1"/>
        </p:nvSpPr>
        <p:spPr>
          <a:xfrm>
            <a:off x="5686425" y="1021473"/>
            <a:ext cx="5655343" cy="4815054"/>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4145338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CAE248-649F-DC46-B430-167CF69D1BD9}"/>
              </a:ext>
            </a:extLst>
          </p:cNvPr>
          <p:cNvSpPr/>
          <p:nvPr userDrawn="1"/>
        </p:nvSpPr>
        <p:spPr>
          <a:xfrm>
            <a:off x="7480300" y="0"/>
            <a:ext cx="4711700" cy="6858000"/>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11" name="Picture 7">
            <a:extLst>
              <a:ext uri="{FF2B5EF4-FFF2-40B4-BE49-F238E27FC236}">
                <a16:creationId xmlns:a16="http://schemas.microsoft.com/office/drawing/2014/main" id="{0242F4E2-042E-E943-955D-66FE0C43F37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bwMode="auto">
          <a:xfrm>
            <a:off x="6656388" y="963613"/>
            <a:ext cx="3341687" cy="4930775"/>
          </a:xfrm>
          <a:prstGeom prst="rect">
            <a:avLst/>
          </a:prstGeom>
          <a:solidFill>
            <a:srgbClr val="B5332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D323693C-96FF-654A-9F5F-8323D1D496AD}"/>
              </a:ext>
            </a:extLst>
          </p:cNvPr>
          <p:cNvSpPr/>
          <p:nvPr userDrawn="1"/>
        </p:nvSpPr>
        <p:spPr>
          <a:xfrm>
            <a:off x="11025188" y="6034088"/>
            <a:ext cx="585787" cy="700087"/>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13" name="Picture 13">
            <a:extLst>
              <a:ext uri="{FF2B5EF4-FFF2-40B4-BE49-F238E27FC236}">
                <a16:creationId xmlns:a16="http://schemas.microsoft.com/office/drawing/2014/main" id="{BBEA0785-335F-BF4C-8F47-D412F728353D}"/>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solidFill>
            <a:srgbClr val="01327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9618CDD7-1E2F-6447-BE38-5291963B932C}"/>
              </a:ext>
            </a:extLst>
          </p:cNvPr>
          <p:cNvSpPr/>
          <p:nvPr userDrawn="1"/>
        </p:nvSpPr>
        <p:spPr>
          <a:xfrm>
            <a:off x="1035050" y="0"/>
            <a:ext cx="785813" cy="785813"/>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5" name="Rectangle 14">
            <a:extLst>
              <a:ext uri="{FF2B5EF4-FFF2-40B4-BE49-F238E27FC236}">
                <a16:creationId xmlns:a16="http://schemas.microsoft.com/office/drawing/2014/main" id="{F63EB6E7-43D7-2445-9B29-E46F925C180B}"/>
              </a:ext>
            </a:extLst>
          </p:cNvPr>
          <p:cNvSpPr/>
          <p:nvPr userDrawn="1"/>
        </p:nvSpPr>
        <p:spPr>
          <a:xfrm>
            <a:off x="941388" y="6072188"/>
            <a:ext cx="785812" cy="785812"/>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16" name="Picture 9">
            <a:extLst>
              <a:ext uri="{FF2B5EF4-FFF2-40B4-BE49-F238E27FC236}">
                <a16:creationId xmlns:a16="http://schemas.microsoft.com/office/drawing/2014/main" id="{046FE80D-A1CE-1B46-AC70-62A57CE579FA}"/>
              </a:ext>
            </a:extLst>
          </p:cNvPr>
          <p:cNvPicPr>
            <a:picLocks noChangeAspect="1"/>
          </p:cNvPicPr>
          <p:nvPr userDrawn="1"/>
        </p:nvPicPr>
        <p:blipFill rotWithShape="1">
          <a:blip r:embed="rId4">
            <a:extLst>
              <a:ext uri="{28A0092B-C50C-407E-A947-70E740481C1C}">
                <a14:useLocalDpi xmlns:a14="http://schemas.microsoft.com/office/drawing/2010/main"/>
              </a:ext>
            </a:extLst>
          </a:blip>
          <a:srcRect l="-18478"/>
          <a:stretch/>
        </p:blipFill>
        <p:spPr bwMode="auto">
          <a:xfrm>
            <a:off x="7475622" y="0"/>
            <a:ext cx="4716378" cy="575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6027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CAE248-649F-DC46-B430-167CF69D1BD9}"/>
              </a:ext>
            </a:extLst>
          </p:cNvPr>
          <p:cNvSpPr/>
          <p:nvPr userDrawn="1"/>
        </p:nvSpPr>
        <p:spPr>
          <a:xfrm>
            <a:off x="7480300" y="0"/>
            <a:ext cx="4711700" cy="6858000"/>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2" name="Rectangle 11">
            <a:extLst>
              <a:ext uri="{FF2B5EF4-FFF2-40B4-BE49-F238E27FC236}">
                <a16:creationId xmlns:a16="http://schemas.microsoft.com/office/drawing/2014/main" id="{D323693C-96FF-654A-9F5F-8323D1D496AD}"/>
              </a:ext>
            </a:extLst>
          </p:cNvPr>
          <p:cNvSpPr/>
          <p:nvPr userDrawn="1"/>
        </p:nvSpPr>
        <p:spPr>
          <a:xfrm>
            <a:off x="11025188" y="6034088"/>
            <a:ext cx="585787" cy="700087"/>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13" name="Picture 13">
            <a:extLst>
              <a:ext uri="{FF2B5EF4-FFF2-40B4-BE49-F238E27FC236}">
                <a16:creationId xmlns:a16="http://schemas.microsoft.com/office/drawing/2014/main" id="{BBEA0785-335F-BF4C-8F47-D412F728353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solidFill>
            <a:srgbClr val="01327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9618CDD7-1E2F-6447-BE38-5291963B932C}"/>
              </a:ext>
            </a:extLst>
          </p:cNvPr>
          <p:cNvSpPr/>
          <p:nvPr userDrawn="1"/>
        </p:nvSpPr>
        <p:spPr>
          <a:xfrm>
            <a:off x="1035050" y="0"/>
            <a:ext cx="785813" cy="785813"/>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sp>
        <p:nvSpPr>
          <p:cNvPr id="15" name="Rectangle 14">
            <a:extLst>
              <a:ext uri="{FF2B5EF4-FFF2-40B4-BE49-F238E27FC236}">
                <a16:creationId xmlns:a16="http://schemas.microsoft.com/office/drawing/2014/main" id="{F63EB6E7-43D7-2445-9B29-E46F925C180B}"/>
              </a:ext>
            </a:extLst>
          </p:cNvPr>
          <p:cNvSpPr/>
          <p:nvPr userDrawn="1"/>
        </p:nvSpPr>
        <p:spPr>
          <a:xfrm>
            <a:off x="941388" y="6072188"/>
            <a:ext cx="785812" cy="785812"/>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ndParaRPr>
          </a:p>
        </p:txBody>
      </p:sp>
      <p:pic>
        <p:nvPicPr>
          <p:cNvPr id="16" name="Picture 9">
            <a:extLst>
              <a:ext uri="{FF2B5EF4-FFF2-40B4-BE49-F238E27FC236}">
                <a16:creationId xmlns:a16="http://schemas.microsoft.com/office/drawing/2014/main" id="{046FE80D-A1CE-1B46-AC70-62A57CE579F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8478"/>
          <a:stretch/>
        </p:blipFill>
        <p:spPr bwMode="auto">
          <a:xfrm>
            <a:off x="7475622" y="0"/>
            <a:ext cx="4716378" cy="575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11">
            <a:extLst>
              <a:ext uri="{FF2B5EF4-FFF2-40B4-BE49-F238E27FC236}">
                <a16:creationId xmlns:a16="http://schemas.microsoft.com/office/drawing/2014/main" id="{AF26AC95-6314-0542-B876-7E5DB4979FCD}"/>
              </a:ext>
            </a:extLst>
          </p:cNvPr>
          <p:cNvSpPr>
            <a:spLocks noGrp="1"/>
          </p:cNvSpPr>
          <p:nvPr>
            <p:ph type="pic" sz="quarter" idx="16"/>
          </p:nvPr>
        </p:nvSpPr>
        <p:spPr>
          <a:xfrm>
            <a:off x="6636326" y="950423"/>
            <a:ext cx="3338947" cy="4934988"/>
          </a:xfrm>
          <a:prstGeom prst="rect">
            <a:avLst/>
          </a:prstGeom>
        </p:spPr>
        <p:txBody>
          <a:bodyPr/>
          <a:lstStyle>
            <a:lvl1pPr marL="0" indent="0">
              <a:buNone/>
              <a:defRPr sz="1400">
                <a:latin typeface="Averta" pitchFamily="2" charset="77"/>
              </a:defRPr>
            </a:lvl1pPr>
          </a:lstStyle>
          <a:p>
            <a:r>
              <a:rPr lang="en-GB"/>
              <a:t>Click icon to add picture</a:t>
            </a:r>
            <a:endParaRPr lang="en-US"/>
          </a:p>
        </p:txBody>
      </p:sp>
    </p:spTree>
    <p:extLst>
      <p:ext uri="{BB962C8B-B14F-4D97-AF65-F5344CB8AC3E}">
        <p14:creationId xmlns:p14="http://schemas.microsoft.com/office/powerpoint/2010/main" val="2601288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043A39D-D122-6849-8C2A-CDEC2EBDD5BC}"/>
              </a:ext>
            </a:extLst>
          </p:cNvPr>
          <p:cNvSpPr/>
          <p:nvPr userDrawn="1"/>
        </p:nvSpPr>
        <p:spPr>
          <a:xfrm>
            <a:off x="7077075" y="0"/>
            <a:ext cx="5114925" cy="6872288"/>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9">
            <a:extLst>
              <a:ext uri="{FF2B5EF4-FFF2-40B4-BE49-F238E27FC236}">
                <a16:creationId xmlns:a16="http://schemas.microsoft.com/office/drawing/2014/main" id="{3DCC971C-8216-324B-9CD4-8458EBA58BA5}"/>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459663" y="14288"/>
            <a:ext cx="4732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descr="A person hitting a ball with a tennis racket&#10;&#10;Description automatically generated">
            <a:extLst>
              <a:ext uri="{FF2B5EF4-FFF2-40B4-BE49-F238E27FC236}">
                <a16:creationId xmlns:a16="http://schemas.microsoft.com/office/drawing/2014/main" id="{54931D35-23A0-1E4E-AE10-0BF16B398B84}"/>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6613525" y="1165225"/>
            <a:ext cx="4138613"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F5B17B7-65A5-3A4D-8703-8D5FC4814F50}"/>
              </a:ext>
            </a:extLst>
          </p:cNvPr>
          <p:cNvSpPr/>
          <p:nvPr userDrawn="1"/>
        </p:nvSpPr>
        <p:spPr>
          <a:xfrm>
            <a:off x="0" y="6092825"/>
            <a:ext cx="785813" cy="785813"/>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5" name="Picture 13">
            <a:extLst>
              <a:ext uri="{FF2B5EF4-FFF2-40B4-BE49-F238E27FC236}">
                <a16:creationId xmlns:a16="http://schemas.microsoft.com/office/drawing/2014/main" id="{05981C65-5411-7F41-BC63-7470D944DA79}"/>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noFill/>
          <a:ln>
            <a:noFill/>
          </a:ln>
        </p:spPr>
      </p:pic>
    </p:spTree>
    <p:extLst>
      <p:ext uri="{BB962C8B-B14F-4D97-AF65-F5344CB8AC3E}">
        <p14:creationId xmlns:p14="http://schemas.microsoft.com/office/powerpoint/2010/main" val="621069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906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043A39D-D122-6849-8C2A-CDEC2EBDD5BC}"/>
              </a:ext>
            </a:extLst>
          </p:cNvPr>
          <p:cNvSpPr/>
          <p:nvPr userDrawn="1"/>
        </p:nvSpPr>
        <p:spPr>
          <a:xfrm>
            <a:off x="7077075" y="0"/>
            <a:ext cx="5114925" cy="6872288"/>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9">
            <a:extLst>
              <a:ext uri="{FF2B5EF4-FFF2-40B4-BE49-F238E27FC236}">
                <a16:creationId xmlns:a16="http://schemas.microsoft.com/office/drawing/2014/main" id="{3DCC971C-8216-324B-9CD4-8458EBA58BA5}"/>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459663" y="14288"/>
            <a:ext cx="4732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F5B17B7-65A5-3A4D-8703-8D5FC4814F50}"/>
              </a:ext>
            </a:extLst>
          </p:cNvPr>
          <p:cNvSpPr/>
          <p:nvPr userDrawn="1"/>
        </p:nvSpPr>
        <p:spPr>
          <a:xfrm>
            <a:off x="0" y="6092825"/>
            <a:ext cx="785813" cy="785813"/>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Picture Placeholder 11">
            <a:extLst>
              <a:ext uri="{FF2B5EF4-FFF2-40B4-BE49-F238E27FC236}">
                <a16:creationId xmlns:a16="http://schemas.microsoft.com/office/drawing/2014/main" id="{7C084D08-F983-A347-A012-60B572641A83}"/>
              </a:ext>
            </a:extLst>
          </p:cNvPr>
          <p:cNvSpPr>
            <a:spLocks noGrp="1"/>
          </p:cNvSpPr>
          <p:nvPr>
            <p:ph type="pic" sz="quarter" idx="16"/>
          </p:nvPr>
        </p:nvSpPr>
        <p:spPr>
          <a:xfrm>
            <a:off x="6619700" y="1166554"/>
            <a:ext cx="4136969" cy="4652355"/>
          </a:xfrm>
          <a:prstGeom prst="rect">
            <a:avLst/>
          </a:prstGeom>
        </p:spPr>
        <p:txBody>
          <a:bodyPr/>
          <a:lstStyle>
            <a:lvl1pPr marL="0" indent="0">
              <a:buNone/>
              <a:defRPr sz="1400">
                <a:latin typeface="Averta" pitchFamily="2" charset="77"/>
              </a:defRPr>
            </a:lvl1pPr>
          </a:lstStyle>
          <a:p>
            <a:r>
              <a:rPr lang="en-GB"/>
              <a:t>Click icon to add picture</a:t>
            </a:r>
            <a:endParaRPr lang="en-US"/>
          </a:p>
        </p:txBody>
      </p:sp>
      <p:pic>
        <p:nvPicPr>
          <p:cNvPr id="10" name="Picture 13">
            <a:extLst>
              <a:ext uri="{FF2B5EF4-FFF2-40B4-BE49-F238E27FC236}">
                <a16:creationId xmlns:a16="http://schemas.microsoft.com/office/drawing/2014/main" id="{01F090F8-5E1C-3644-874F-3DEBB349B27E}"/>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noFill/>
          <a:ln>
            <a:noFill/>
          </a:ln>
        </p:spPr>
      </p:pic>
    </p:spTree>
    <p:extLst>
      <p:ext uri="{BB962C8B-B14F-4D97-AF65-F5344CB8AC3E}">
        <p14:creationId xmlns:p14="http://schemas.microsoft.com/office/powerpoint/2010/main" val="240500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B53321"/>
        </a:solidFill>
        <a:effectLst/>
      </p:bgPr>
    </p:bg>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53FF4975-E2C9-AD4E-9A6F-C2CD83AEC02E}"/>
              </a:ext>
            </a:extLst>
          </p:cNvPr>
          <p:cNvPicPr>
            <a:picLocks noChangeAspect="1"/>
          </p:cNvPicPr>
          <p:nvPr userDrawn="1"/>
        </p:nvPicPr>
        <p:blipFill>
          <a:blip r:embed="rId2">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78B7ED2-E5CB-D641-BC18-C31F4CABFC9C}"/>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43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0"/>
                                        <p:tgtEl>
                                          <p:spTgt spid="7"/>
                                        </p:tgtEl>
                                      </p:cBhvr>
                                    </p:animEffect>
                                    <p:anim calcmode="lin" valueType="num">
                                      <p:cBhvr>
                                        <p:cTn id="8" dur="8000" fill="hold"/>
                                        <p:tgtEl>
                                          <p:spTgt spid="7"/>
                                        </p:tgtEl>
                                        <p:attrNameLst>
                                          <p:attrName>ppt_w</p:attrName>
                                        </p:attrNameLst>
                                      </p:cBhvr>
                                      <p:tavLst>
                                        <p:tav tm="0" fmla="#ppt_w*sin(2.5*pi*$)">
                                          <p:val>
                                            <p:fltVal val="0"/>
                                          </p:val>
                                        </p:tav>
                                        <p:tav tm="100000">
                                          <p:val>
                                            <p:fltVal val="1"/>
                                          </p:val>
                                        </p:tav>
                                      </p:tavLst>
                                    </p:anim>
                                    <p:anim calcmode="lin" valueType="num">
                                      <p:cBhvr>
                                        <p:cTn id="9" dur="8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13276"/>
        </a:solidFill>
        <a:effectLst/>
      </p:bgPr>
    </p:bg>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ED24576D-A4BA-9349-BE85-9F6FF5DC08F2}"/>
              </a:ext>
            </a:extLst>
          </p:cNvPr>
          <p:cNvPicPr>
            <a:picLocks noChangeAspect="1"/>
          </p:cNvPicPr>
          <p:nvPr userDrawn="1"/>
        </p:nvPicPr>
        <p:blipFill>
          <a:blip r:embed="rId2">
            <a:alphaModFix amt="5000"/>
          </a:blip>
          <a:stretch>
            <a:fillRect/>
          </a:stretch>
        </p:blipFill>
        <p:spPr>
          <a:xfrm>
            <a:off x="3228975" y="-849330"/>
            <a:ext cx="9129713" cy="7707330"/>
          </a:xfrm>
          <a:prstGeom prst="rect">
            <a:avLst/>
          </a:prstGeom>
        </p:spPr>
      </p:pic>
      <p:pic>
        <p:nvPicPr>
          <p:cNvPr id="10" name="Picture 11">
            <a:extLst>
              <a:ext uri="{FF2B5EF4-FFF2-40B4-BE49-F238E27FC236}">
                <a16:creationId xmlns:a16="http://schemas.microsoft.com/office/drawing/2014/main" id="{51AB6CD8-2124-3042-A717-3EF0831BB7D2}"/>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633FDE1E-2A25-C144-AAF7-812BB9E113F8}"/>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29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0"/>
                                        <p:tgtEl>
                                          <p:spTgt spid="11"/>
                                        </p:tgtEl>
                                      </p:cBhvr>
                                    </p:animEffect>
                                    <p:anim calcmode="lin" valueType="num">
                                      <p:cBhvr>
                                        <p:cTn id="8" dur="8000" fill="hold"/>
                                        <p:tgtEl>
                                          <p:spTgt spid="11"/>
                                        </p:tgtEl>
                                        <p:attrNameLst>
                                          <p:attrName>ppt_w</p:attrName>
                                        </p:attrNameLst>
                                      </p:cBhvr>
                                      <p:tavLst>
                                        <p:tav tm="0" fmla="#ppt_w*sin(2.5*pi*$)">
                                          <p:val>
                                            <p:fltVal val="0"/>
                                          </p:val>
                                        </p:tav>
                                        <p:tav tm="100000">
                                          <p:val>
                                            <p:fltVal val="1"/>
                                          </p:val>
                                        </p:tav>
                                      </p:tavLst>
                                    </p:anim>
                                    <p:anim calcmode="lin" valueType="num">
                                      <p:cBhvr>
                                        <p:cTn id="9" dur="8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13276"/>
        </a:solidFill>
        <a:effectLst/>
      </p:bgPr>
    </p:bg>
    <p:spTree>
      <p:nvGrpSpPr>
        <p:cNvPr id="1" name=""/>
        <p:cNvGrpSpPr/>
        <p:nvPr/>
      </p:nvGrpSpPr>
      <p:grpSpPr>
        <a:xfrm>
          <a:off x="0" y="0"/>
          <a:ext cx="0" cy="0"/>
          <a:chOff x="0" y="0"/>
          <a:chExt cx="0" cy="0"/>
        </a:xfrm>
      </p:grpSpPr>
      <p:pic>
        <p:nvPicPr>
          <p:cNvPr id="8" name="Picture 7" descr="Logo, icon, company name&#10;&#10;Description automatically generated">
            <a:extLst>
              <a:ext uri="{FF2B5EF4-FFF2-40B4-BE49-F238E27FC236}">
                <a16:creationId xmlns:a16="http://schemas.microsoft.com/office/drawing/2014/main" id="{6B284D52-2B0C-CC42-A02C-89D1924BB61A}"/>
              </a:ext>
            </a:extLst>
          </p:cNvPr>
          <p:cNvPicPr>
            <a:picLocks noChangeAspect="1"/>
          </p:cNvPicPr>
          <p:nvPr userDrawn="1"/>
        </p:nvPicPr>
        <p:blipFill>
          <a:blip r:embed="rId2">
            <a:alphaModFix amt="5000"/>
          </a:blip>
          <a:stretch>
            <a:fillRect/>
          </a:stretch>
        </p:blipFill>
        <p:spPr>
          <a:xfrm>
            <a:off x="2614613" y="-957211"/>
            <a:ext cx="10431462" cy="7815211"/>
          </a:xfrm>
          <a:prstGeom prst="rect">
            <a:avLst/>
          </a:prstGeom>
        </p:spPr>
      </p:pic>
      <p:pic>
        <p:nvPicPr>
          <p:cNvPr id="9" name="Picture 11">
            <a:extLst>
              <a:ext uri="{FF2B5EF4-FFF2-40B4-BE49-F238E27FC236}">
                <a16:creationId xmlns:a16="http://schemas.microsoft.com/office/drawing/2014/main" id="{6223585E-FEFF-0B4B-9C7C-D1EF7754A1B2}"/>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C950833-4EFB-C64E-B50F-3D82266A1465}"/>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70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0"/>
                                        <p:tgtEl>
                                          <p:spTgt spid="10"/>
                                        </p:tgtEl>
                                      </p:cBhvr>
                                    </p:animEffect>
                                    <p:anim calcmode="lin" valueType="num">
                                      <p:cBhvr>
                                        <p:cTn id="8" dur="8000" fill="hold"/>
                                        <p:tgtEl>
                                          <p:spTgt spid="10"/>
                                        </p:tgtEl>
                                        <p:attrNameLst>
                                          <p:attrName>ppt_w</p:attrName>
                                        </p:attrNameLst>
                                      </p:cBhvr>
                                      <p:tavLst>
                                        <p:tav tm="0" fmla="#ppt_w*sin(2.5*pi*$)">
                                          <p:val>
                                            <p:fltVal val="0"/>
                                          </p:val>
                                        </p:tav>
                                        <p:tav tm="100000">
                                          <p:val>
                                            <p:fltVal val="1"/>
                                          </p:val>
                                        </p:tav>
                                      </p:tavLst>
                                    </p:anim>
                                    <p:anim calcmode="lin" valueType="num">
                                      <p:cBhvr>
                                        <p:cTn id="9" dur="8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013276"/>
        </a:solidFill>
        <a:effectLst/>
      </p:bgPr>
    </p:bg>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7199C91B-AA72-714E-B41C-A3A882FBA6D7}"/>
              </a:ext>
            </a:extLst>
          </p:cNvPr>
          <p:cNvPicPr>
            <a:picLocks noChangeAspect="1"/>
          </p:cNvPicPr>
          <p:nvPr userDrawn="1"/>
        </p:nvPicPr>
        <p:blipFill>
          <a:blip r:embed="rId2">
            <a:alphaModFix amt="5000"/>
          </a:blip>
          <a:stretch>
            <a:fillRect/>
          </a:stretch>
        </p:blipFill>
        <p:spPr>
          <a:xfrm>
            <a:off x="2786063" y="-742389"/>
            <a:ext cx="10009188" cy="7743264"/>
          </a:xfrm>
          <a:prstGeom prst="rect">
            <a:avLst/>
          </a:prstGeom>
        </p:spPr>
      </p:pic>
      <p:pic>
        <p:nvPicPr>
          <p:cNvPr id="10" name="Picture 11">
            <a:extLst>
              <a:ext uri="{FF2B5EF4-FFF2-40B4-BE49-F238E27FC236}">
                <a16:creationId xmlns:a16="http://schemas.microsoft.com/office/drawing/2014/main" id="{E872D158-924B-9045-A849-BDA21A0FEC7F}"/>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F56DA13-CB64-A04B-B0DA-0C8522CE5685}"/>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842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0"/>
                                        <p:tgtEl>
                                          <p:spTgt spid="11"/>
                                        </p:tgtEl>
                                      </p:cBhvr>
                                    </p:animEffect>
                                    <p:anim calcmode="lin" valueType="num">
                                      <p:cBhvr>
                                        <p:cTn id="8" dur="8000" fill="hold"/>
                                        <p:tgtEl>
                                          <p:spTgt spid="11"/>
                                        </p:tgtEl>
                                        <p:attrNameLst>
                                          <p:attrName>ppt_w</p:attrName>
                                        </p:attrNameLst>
                                      </p:cBhvr>
                                      <p:tavLst>
                                        <p:tav tm="0" fmla="#ppt_w*sin(2.5*pi*$)">
                                          <p:val>
                                            <p:fltVal val="0"/>
                                          </p:val>
                                        </p:tav>
                                        <p:tav tm="100000">
                                          <p:val>
                                            <p:fltVal val="1"/>
                                          </p:val>
                                        </p:tav>
                                      </p:tavLst>
                                    </p:anim>
                                    <p:anim calcmode="lin" valueType="num">
                                      <p:cBhvr>
                                        <p:cTn id="9" dur="8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013276"/>
        </a:solidFill>
        <a:effectLst/>
      </p:bgPr>
    </p:bg>
    <p:spTree>
      <p:nvGrpSpPr>
        <p:cNvPr id="1" name=""/>
        <p:cNvGrpSpPr/>
        <p:nvPr/>
      </p:nvGrpSpPr>
      <p:grpSpPr>
        <a:xfrm>
          <a:off x="0" y="0"/>
          <a:ext cx="0" cy="0"/>
          <a:chOff x="0" y="0"/>
          <a:chExt cx="0" cy="0"/>
        </a:xfrm>
      </p:grpSpPr>
      <p:pic>
        <p:nvPicPr>
          <p:cNvPr id="11" name="Picture 10" descr="Logo, icon&#10;&#10;Description automatically generated">
            <a:extLst>
              <a:ext uri="{FF2B5EF4-FFF2-40B4-BE49-F238E27FC236}">
                <a16:creationId xmlns:a16="http://schemas.microsoft.com/office/drawing/2014/main" id="{538652AB-00DC-D741-A19A-ABEEF8CE04AF}"/>
              </a:ext>
            </a:extLst>
          </p:cNvPr>
          <p:cNvPicPr>
            <a:picLocks noChangeAspect="1"/>
          </p:cNvPicPr>
          <p:nvPr userDrawn="1"/>
        </p:nvPicPr>
        <p:blipFill>
          <a:blip r:embed="rId2">
            <a:alphaModFix amt="5000"/>
          </a:blip>
          <a:stretch>
            <a:fillRect/>
          </a:stretch>
        </p:blipFill>
        <p:spPr>
          <a:xfrm>
            <a:off x="2100262" y="-856311"/>
            <a:ext cx="10793413" cy="7714311"/>
          </a:xfrm>
          <a:prstGeom prst="rect">
            <a:avLst/>
          </a:prstGeom>
        </p:spPr>
      </p:pic>
      <p:pic>
        <p:nvPicPr>
          <p:cNvPr id="12" name="Picture 11">
            <a:extLst>
              <a:ext uri="{FF2B5EF4-FFF2-40B4-BE49-F238E27FC236}">
                <a16:creationId xmlns:a16="http://schemas.microsoft.com/office/drawing/2014/main" id="{D1CDE809-DCBD-784E-8A4C-E717C3C25CB2}"/>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FC4CE7B4-CD3D-0F4D-B1A9-4D51595D76DD}"/>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972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0"/>
                                        <p:tgtEl>
                                          <p:spTgt spid="13"/>
                                        </p:tgtEl>
                                      </p:cBhvr>
                                    </p:animEffect>
                                    <p:anim calcmode="lin" valueType="num">
                                      <p:cBhvr>
                                        <p:cTn id="8" dur="8000" fill="hold"/>
                                        <p:tgtEl>
                                          <p:spTgt spid="13"/>
                                        </p:tgtEl>
                                        <p:attrNameLst>
                                          <p:attrName>ppt_w</p:attrName>
                                        </p:attrNameLst>
                                      </p:cBhvr>
                                      <p:tavLst>
                                        <p:tav tm="0" fmla="#ppt_w*sin(2.5*pi*$)">
                                          <p:val>
                                            <p:fltVal val="0"/>
                                          </p:val>
                                        </p:tav>
                                        <p:tav tm="100000">
                                          <p:val>
                                            <p:fltVal val="1"/>
                                          </p:val>
                                        </p:tav>
                                      </p:tavLst>
                                    </p:anim>
                                    <p:anim calcmode="lin" valueType="num">
                                      <p:cBhvr>
                                        <p:cTn id="9" dur="8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013276"/>
        </a:solidFill>
        <a:effectLst/>
      </p:bgPr>
    </p:bg>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EE4B3771-A5D9-B24F-8CF7-9F07C2AD6C8C}"/>
              </a:ext>
            </a:extLst>
          </p:cNvPr>
          <p:cNvPicPr>
            <a:picLocks noChangeAspect="1"/>
          </p:cNvPicPr>
          <p:nvPr userDrawn="1"/>
        </p:nvPicPr>
        <p:blipFill>
          <a:blip r:embed="rId2">
            <a:alphaModFix amt="5000"/>
          </a:blip>
          <a:stretch>
            <a:fillRect/>
          </a:stretch>
        </p:blipFill>
        <p:spPr>
          <a:xfrm>
            <a:off x="2243139" y="-888785"/>
            <a:ext cx="10644188" cy="7875373"/>
          </a:xfrm>
          <a:prstGeom prst="rect">
            <a:avLst/>
          </a:prstGeom>
        </p:spPr>
      </p:pic>
      <p:pic>
        <p:nvPicPr>
          <p:cNvPr id="8" name="Picture 11">
            <a:extLst>
              <a:ext uri="{FF2B5EF4-FFF2-40B4-BE49-F238E27FC236}">
                <a16:creationId xmlns:a16="http://schemas.microsoft.com/office/drawing/2014/main" id="{9F0424F4-5B66-6E46-8D73-96E048D5C79D}"/>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8C6B54E-6ADA-7A47-B443-EBC57630FE3B}"/>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40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0"/>
                                        <p:tgtEl>
                                          <p:spTgt spid="9"/>
                                        </p:tgtEl>
                                      </p:cBhvr>
                                    </p:animEffect>
                                    <p:anim calcmode="lin" valueType="num">
                                      <p:cBhvr>
                                        <p:cTn id="8" dur="8000" fill="hold"/>
                                        <p:tgtEl>
                                          <p:spTgt spid="9"/>
                                        </p:tgtEl>
                                        <p:attrNameLst>
                                          <p:attrName>ppt_w</p:attrName>
                                        </p:attrNameLst>
                                      </p:cBhvr>
                                      <p:tavLst>
                                        <p:tav tm="0" fmla="#ppt_w*sin(2.5*pi*$)">
                                          <p:val>
                                            <p:fltVal val="0"/>
                                          </p:val>
                                        </p:tav>
                                        <p:tav tm="100000">
                                          <p:val>
                                            <p:fltVal val="1"/>
                                          </p:val>
                                        </p:tav>
                                      </p:tavLst>
                                    </p:anim>
                                    <p:anim calcmode="lin" valueType="num">
                                      <p:cBhvr>
                                        <p:cTn id="9" dur="8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13276"/>
        </a:solidFill>
        <a:effectLst/>
      </p:bgPr>
    </p:bg>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E718D964-C2E1-4F46-9BD4-EC3F747D392A}"/>
              </a:ext>
            </a:extLst>
          </p:cNvPr>
          <p:cNvPicPr>
            <a:picLocks noChangeAspect="1"/>
          </p:cNvPicPr>
          <p:nvPr userDrawn="1"/>
        </p:nvPicPr>
        <p:blipFill>
          <a:blip r:embed="rId2">
            <a:alphaModFix amt="5000"/>
          </a:blip>
          <a:stretch>
            <a:fillRect/>
          </a:stretch>
        </p:blipFill>
        <p:spPr>
          <a:xfrm>
            <a:off x="2427975" y="-814388"/>
            <a:ext cx="10668900" cy="7672388"/>
          </a:xfrm>
          <a:prstGeom prst="rect">
            <a:avLst/>
          </a:prstGeom>
        </p:spPr>
      </p:pic>
      <p:pic>
        <p:nvPicPr>
          <p:cNvPr id="7" name="Picture 11">
            <a:extLst>
              <a:ext uri="{FF2B5EF4-FFF2-40B4-BE49-F238E27FC236}">
                <a16:creationId xmlns:a16="http://schemas.microsoft.com/office/drawing/2014/main" id="{0AA1D9BD-272F-5F49-A928-225E5A4CD664}"/>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2A3B90C6-31F3-004E-92F4-2425E6D720B8}"/>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53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0"/>
                                        <p:tgtEl>
                                          <p:spTgt spid="8"/>
                                        </p:tgtEl>
                                      </p:cBhvr>
                                    </p:animEffect>
                                    <p:anim calcmode="lin" valueType="num">
                                      <p:cBhvr>
                                        <p:cTn id="8" dur="8000" fill="hold"/>
                                        <p:tgtEl>
                                          <p:spTgt spid="8"/>
                                        </p:tgtEl>
                                        <p:attrNameLst>
                                          <p:attrName>ppt_w</p:attrName>
                                        </p:attrNameLst>
                                      </p:cBhvr>
                                      <p:tavLst>
                                        <p:tav tm="0" fmla="#ppt_w*sin(2.5*pi*$)">
                                          <p:val>
                                            <p:fltVal val="0"/>
                                          </p:val>
                                        </p:tav>
                                        <p:tav tm="100000">
                                          <p:val>
                                            <p:fltVal val="1"/>
                                          </p:val>
                                        </p:tav>
                                      </p:tavLst>
                                    </p:anim>
                                    <p:anim calcmode="lin" valueType="num">
                                      <p:cBhvr>
                                        <p:cTn id="9" dur="8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013276"/>
        </a:solidFill>
        <a:effectLst/>
      </p:bgPr>
    </p:bg>
    <p:spTree>
      <p:nvGrpSpPr>
        <p:cNvPr id="1" name=""/>
        <p:cNvGrpSpPr/>
        <p:nvPr/>
      </p:nvGrpSpPr>
      <p:grpSpPr>
        <a:xfrm>
          <a:off x="0" y="0"/>
          <a:ext cx="0" cy="0"/>
          <a:chOff x="0" y="0"/>
          <a:chExt cx="0" cy="0"/>
        </a:xfrm>
      </p:grpSpPr>
      <p:pic>
        <p:nvPicPr>
          <p:cNvPr id="5" name="Picture 4" descr="Logo, icon&#10;&#10;Description automatically generated">
            <a:extLst>
              <a:ext uri="{FF2B5EF4-FFF2-40B4-BE49-F238E27FC236}">
                <a16:creationId xmlns:a16="http://schemas.microsoft.com/office/drawing/2014/main" id="{1CC0C294-4A7D-F44C-9A97-AED0E131F36F}"/>
              </a:ext>
            </a:extLst>
          </p:cNvPr>
          <p:cNvPicPr>
            <a:picLocks noChangeAspect="1"/>
          </p:cNvPicPr>
          <p:nvPr userDrawn="1"/>
        </p:nvPicPr>
        <p:blipFill>
          <a:blip r:embed="rId2">
            <a:alphaModFix amt="5000"/>
          </a:blip>
          <a:stretch>
            <a:fillRect/>
          </a:stretch>
        </p:blipFill>
        <p:spPr>
          <a:xfrm>
            <a:off x="2614617" y="-829450"/>
            <a:ext cx="10720387" cy="7846200"/>
          </a:xfrm>
          <a:prstGeom prst="rect">
            <a:avLst/>
          </a:prstGeom>
        </p:spPr>
      </p:pic>
      <p:pic>
        <p:nvPicPr>
          <p:cNvPr id="6" name="Picture 11">
            <a:extLst>
              <a:ext uri="{FF2B5EF4-FFF2-40B4-BE49-F238E27FC236}">
                <a16:creationId xmlns:a16="http://schemas.microsoft.com/office/drawing/2014/main" id="{12C2142D-FC76-7648-8E86-A012C3C563FD}"/>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3F6D58CD-7880-B74C-BDF6-35FD6D5DEAD6}"/>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97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0"/>
                                        <p:tgtEl>
                                          <p:spTgt spid="8"/>
                                        </p:tgtEl>
                                      </p:cBhvr>
                                    </p:animEffect>
                                    <p:anim calcmode="lin" valueType="num">
                                      <p:cBhvr>
                                        <p:cTn id="8" dur="8000" fill="hold"/>
                                        <p:tgtEl>
                                          <p:spTgt spid="8"/>
                                        </p:tgtEl>
                                        <p:attrNameLst>
                                          <p:attrName>ppt_w</p:attrName>
                                        </p:attrNameLst>
                                      </p:cBhvr>
                                      <p:tavLst>
                                        <p:tav tm="0" fmla="#ppt_w*sin(2.5*pi*$)">
                                          <p:val>
                                            <p:fltVal val="0"/>
                                          </p:val>
                                        </p:tav>
                                        <p:tav tm="100000">
                                          <p:val>
                                            <p:fltVal val="1"/>
                                          </p:val>
                                        </p:tav>
                                      </p:tavLst>
                                    </p:anim>
                                    <p:anim calcmode="lin" valueType="num">
                                      <p:cBhvr>
                                        <p:cTn id="9" dur="8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13276"/>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19B318B-41DD-EA4D-A89C-4DBC1DB3C99D}"/>
              </a:ext>
            </a:extLst>
          </p:cNvPr>
          <p:cNvPicPr>
            <a:picLocks noChangeAspect="1"/>
          </p:cNvPicPr>
          <p:nvPr userDrawn="1"/>
        </p:nvPicPr>
        <p:blipFill>
          <a:blip r:embed="rId2">
            <a:alphaModFix amt="5000"/>
          </a:blip>
          <a:stretch>
            <a:fillRect/>
          </a:stretch>
        </p:blipFill>
        <p:spPr>
          <a:xfrm>
            <a:off x="1971675" y="-784479"/>
            <a:ext cx="10856912" cy="7642479"/>
          </a:xfrm>
          <a:prstGeom prst="rect">
            <a:avLst/>
          </a:prstGeom>
        </p:spPr>
      </p:pic>
      <p:pic>
        <p:nvPicPr>
          <p:cNvPr id="5" name="Picture 11">
            <a:extLst>
              <a:ext uri="{FF2B5EF4-FFF2-40B4-BE49-F238E27FC236}">
                <a16:creationId xmlns:a16="http://schemas.microsoft.com/office/drawing/2014/main" id="{0EB23938-4463-5F4D-BACC-A47E38243D79}"/>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B54E1CE-61EB-8342-8C87-BC2E5DB61061}"/>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575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0"/>
                                        <p:tgtEl>
                                          <p:spTgt spid="7"/>
                                        </p:tgtEl>
                                      </p:cBhvr>
                                    </p:animEffect>
                                    <p:anim calcmode="lin" valueType="num">
                                      <p:cBhvr>
                                        <p:cTn id="8" dur="8000" fill="hold"/>
                                        <p:tgtEl>
                                          <p:spTgt spid="7"/>
                                        </p:tgtEl>
                                        <p:attrNameLst>
                                          <p:attrName>ppt_w</p:attrName>
                                        </p:attrNameLst>
                                      </p:cBhvr>
                                      <p:tavLst>
                                        <p:tav tm="0" fmla="#ppt_w*sin(2.5*pi*$)">
                                          <p:val>
                                            <p:fltVal val="0"/>
                                          </p:val>
                                        </p:tav>
                                        <p:tav tm="100000">
                                          <p:val>
                                            <p:fltVal val="1"/>
                                          </p:val>
                                        </p:tav>
                                      </p:tavLst>
                                    </p:anim>
                                    <p:anim calcmode="lin" valueType="num">
                                      <p:cBhvr>
                                        <p:cTn id="9" dur="8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13276"/>
        </a:solidFill>
        <a:effectLst/>
      </p:bgPr>
    </p:bg>
    <p:spTree>
      <p:nvGrpSpPr>
        <p:cNvPr id="1" name=""/>
        <p:cNvGrpSpPr/>
        <p:nvPr/>
      </p:nvGrpSpPr>
      <p:grpSpPr>
        <a:xfrm>
          <a:off x="0" y="0"/>
          <a:ext cx="0" cy="0"/>
          <a:chOff x="0" y="0"/>
          <a:chExt cx="0" cy="0"/>
        </a:xfrm>
      </p:grpSpPr>
      <p:pic>
        <p:nvPicPr>
          <p:cNvPr id="4" name="Picture 3" descr="Logo, icon, company name&#10;&#10;Description automatically generated">
            <a:extLst>
              <a:ext uri="{FF2B5EF4-FFF2-40B4-BE49-F238E27FC236}">
                <a16:creationId xmlns:a16="http://schemas.microsoft.com/office/drawing/2014/main" id="{2BF502FF-7CBC-9B47-89AB-4B4B3284D54D}"/>
              </a:ext>
            </a:extLst>
          </p:cNvPr>
          <p:cNvPicPr>
            <a:picLocks noChangeAspect="1"/>
          </p:cNvPicPr>
          <p:nvPr userDrawn="1"/>
        </p:nvPicPr>
        <p:blipFill>
          <a:blip r:embed="rId2">
            <a:alphaModFix amt="5000"/>
          </a:blip>
          <a:stretch>
            <a:fillRect/>
          </a:stretch>
        </p:blipFill>
        <p:spPr>
          <a:xfrm>
            <a:off x="1821121" y="-700088"/>
            <a:ext cx="10729655" cy="7816850"/>
          </a:xfrm>
          <a:prstGeom prst="rect">
            <a:avLst/>
          </a:prstGeom>
        </p:spPr>
      </p:pic>
      <p:pic>
        <p:nvPicPr>
          <p:cNvPr id="5" name="Picture 11">
            <a:extLst>
              <a:ext uri="{FF2B5EF4-FFF2-40B4-BE49-F238E27FC236}">
                <a16:creationId xmlns:a16="http://schemas.microsoft.com/office/drawing/2014/main" id="{B635BB07-BAAF-1343-8069-026CB82D14BA}"/>
              </a:ext>
            </a:extLst>
          </p:cNvPr>
          <p:cNvPicPr>
            <a:picLocks noChangeAspect="1"/>
          </p:cNvPicPr>
          <p:nvPr userDrawn="1"/>
        </p:nvPicPr>
        <p:blipFill>
          <a:blip r:embed="rId3">
            <a:extLst>
              <a:ext uri="{28A0092B-C50C-407E-A947-70E740481C1C}">
                <a14:useLocalDpi xmlns:a14="http://schemas.microsoft.com/office/drawing/2010/main"/>
              </a:ext>
            </a:extLst>
          </a:blip>
          <a:srcRect r="27174"/>
          <a:stretch>
            <a:fillRect/>
          </a:stretch>
        </p:blipFill>
        <p:spPr bwMode="auto">
          <a:xfrm>
            <a:off x="9367838" y="5916613"/>
            <a:ext cx="19335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E5E215C-A26A-C840-AFDD-96FF48D597AD}"/>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1272838" y="5916613"/>
            <a:ext cx="750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865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0"/>
                                        <p:tgtEl>
                                          <p:spTgt spid="6"/>
                                        </p:tgtEl>
                                      </p:cBhvr>
                                    </p:animEffect>
                                    <p:anim calcmode="lin" valueType="num">
                                      <p:cBhvr>
                                        <p:cTn id="8" dur="8000" fill="hold"/>
                                        <p:tgtEl>
                                          <p:spTgt spid="6"/>
                                        </p:tgtEl>
                                        <p:attrNameLst>
                                          <p:attrName>ppt_w</p:attrName>
                                        </p:attrNameLst>
                                      </p:cBhvr>
                                      <p:tavLst>
                                        <p:tav tm="0" fmla="#ppt_w*sin(2.5*pi*$)">
                                          <p:val>
                                            <p:fltVal val="0"/>
                                          </p:val>
                                        </p:tav>
                                        <p:tav tm="100000">
                                          <p:val>
                                            <p:fltVal val="1"/>
                                          </p:val>
                                        </p:tav>
                                      </p:tavLst>
                                    </p:anim>
                                    <p:anim calcmode="lin" valueType="num">
                                      <p:cBhvr>
                                        <p:cTn id="9" dur="8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24422E-F8C6-3346-BD58-12BBFC0775A0}"/>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3">
            <a:extLst>
              <a:ext uri="{FF2B5EF4-FFF2-40B4-BE49-F238E27FC236}">
                <a16:creationId xmlns:a16="http://schemas.microsoft.com/office/drawing/2014/main" id="{BB2B2F81-08C3-0C44-B542-436C99EF9C8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952750" y="693738"/>
            <a:ext cx="9239250" cy="616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special olympics quotes - Google Search | Special olympics quotes ...">
            <a:extLst>
              <a:ext uri="{FF2B5EF4-FFF2-40B4-BE49-F238E27FC236}">
                <a16:creationId xmlns:a16="http://schemas.microsoft.com/office/drawing/2014/main" id="{1AD1ED25-257E-CC4E-AFE4-D1C4866E32FE}"/>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376238" y="2979738"/>
            <a:ext cx="64595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9">
            <a:extLst>
              <a:ext uri="{FF2B5EF4-FFF2-40B4-BE49-F238E27FC236}">
                <a16:creationId xmlns:a16="http://schemas.microsoft.com/office/drawing/2014/main" id="{9AF10937-AF28-704F-914F-CE77F5730407}"/>
              </a:ext>
            </a:extLst>
          </p:cNvPr>
          <p:cNvSpPr txBox="1">
            <a:spLocks/>
          </p:cNvSpPr>
          <p:nvPr userDrawn="1"/>
        </p:nvSpPr>
        <p:spPr bwMode="auto">
          <a:xfrm>
            <a:off x="758825" y="560388"/>
            <a:ext cx="90662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Inspiring stories of courage, </a:t>
            </a:r>
            <a:br>
              <a:rPr lang="en-US" altLang="en-US" sz="2800">
                <a:solidFill>
                  <a:schemeClr val="bg1"/>
                </a:solidFill>
                <a:latin typeface="Ubuntu Medium" panose="020B0504030602030204" pitchFamily="34" charset="0"/>
                <a:ea typeface="Ubuntu Medium" panose="020B0504030602030204" pitchFamily="34" charset="0"/>
                <a:cs typeface="Ubuntu Medium" panose="020B0504030602030204" pitchFamily="34" charset="0"/>
              </a:rPr>
            </a:br>
            <a:r>
              <a:rPr lang="en-US" altLang="en-US" sz="280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strength and determination</a:t>
            </a:r>
          </a:p>
        </p:txBody>
      </p:sp>
      <p:sp>
        <p:nvSpPr>
          <p:cNvPr id="10" name="Rectangle 9">
            <a:extLst>
              <a:ext uri="{FF2B5EF4-FFF2-40B4-BE49-F238E27FC236}">
                <a16:creationId xmlns:a16="http://schemas.microsoft.com/office/drawing/2014/main" id="{7376E49B-CB57-084A-B433-AE7844B21C88}"/>
              </a:ext>
            </a:extLst>
          </p:cNvPr>
          <p:cNvSpPr/>
          <p:nvPr userDrawn="1"/>
        </p:nvSpPr>
        <p:spPr>
          <a:xfrm>
            <a:off x="0" y="6688138"/>
            <a:ext cx="12192000" cy="169862"/>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4164697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57B3C-B164-BB4C-A61A-91774CF00B0F}"/>
              </a:ext>
            </a:extLst>
          </p:cNvPr>
          <p:cNvSpPr/>
          <p:nvPr userDrawn="1"/>
        </p:nvSpPr>
        <p:spPr>
          <a:xfrm>
            <a:off x="0" y="0"/>
            <a:ext cx="785813" cy="785813"/>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5">
            <a:extLst>
              <a:ext uri="{FF2B5EF4-FFF2-40B4-BE49-F238E27FC236}">
                <a16:creationId xmlns:a16="http://schemas.microsoft.com/office/drawing/2014/main" id="{618F186B-1AEC-7542-A4A8-8651F1229EBA}"/>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448050"/>
            <a:ext cx="4186238"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a:extLst>
              <a:ext uri="{FF2B5EF4-FFF2-40B4-BE49-F238E27FC236}">
                <a16:creationId xmlns:a16="http://schemas.microsoft.com/office/drawing/2014/main" id="{6DDB447F-2DE8-3B48-B235-E662E7E1C9A2}"/>
              </a:ext>
            </a:extLst>
          </p:cNvPr>
          <p:cNvPicPr>
            <a:picLocks noChangeAspect="1"/>
          </p:cNvPicPr>
          <p:nvPr userDrawn="1"/>
        </p:nvPicPr>
        <p:blipFill>
          <a:blip r:embed="rId3">
            <a:extLst>
              <a:ext uri="{28A0092B-C50C-407E-A947-70E740481C1C}">
                <a14:useLocalDpi xmlns:a14="http://schemas.microsoft.com/office/drawing/2010/main"/>
              </a:ext>
            </a:extLst>
          </a:blip>
          <a:srcRect l="-60"/>
          <a:stretch>
            <a:fillRect/>
          </a:stretch>
        </p:blipFill>
        <p:spPr bwMode="auto">
          <a:xfrm>
            <a:off x="4181475" y="0"/>
            <a:ext cx="80105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8FDE074D-B244-A94F-BA90-2CC130835AEB}"/>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649288" y="433388"/>
            <a:ext cx="2751137"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C71CBD5A-F661-C24D-80CF-A81B9AF441A8}"/>
              </a:ext>
            </a:extLst>
          </p:cNvPr>
          <p:cNvSpPr/>
          <p:nvPr userDrawn="1"/>
        </p:nvSpPr>
        <p:spPr>
          <a:xfrm>
            <a:off x="6700838" y="6465889"/>
            <a:ext cx="785812" cy="392112"/>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B53321"/>
              </a:solidFill>
            </a:endParaRPr>
          </a:p>
        </p:txBody>
      </p:sp>
    </p:spTree>
    <p:extLst>
      <p:ext uri="{BB962C8B-B14F-4D97-AF65-F5344CB8AC3E}">
        <p14:creationId xmlns:p14="http://schemas.microsoft.com/office/powerpoint/2010/main" val="182121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0"/>
                                        <p:tgtEl>
                                          <p:spTgt spid="11"/>
                                        </p:tgtEl>
                                      </p:cBhvr>
                                    </p:animEffect>
                                    <p:anim calcmode="lin" valueType="num">
                                      <p:cBhvr>
                                        <p:cTn id="8" dur="8000" fill="hold"/>
                                        <p:tgtEl>
                                          <p:spTgt spid="11"/>
                                        </p:tgtEl>
                                        <p:attrNameLst>
                                          <p:attrName>ppt_w</p:attrName>
                                        </p:attrNameLst>
                                      </p:cBhvr>
                                      <p:tavLst>
                                        <p:tav tm="0" fmla="#ppt_w*sin(2.5*pi*$)">
                                          <p:val>
                                            <p:fltVal val="0"/>
                                          </p:val>
                                        </p:tav>
                                        <p:tav tm="100000">
                                          <p:val>
                                            <p:fltVal val="1"/>
                                          </p:val>
                                        </p:tav>
                                      </p:tavLst>
                                    </p:anim>
                                    <p:anim calcmode="lin" valueType="num">
                                      <p:cBhvr>
                                        <p:cTn id="9" dur="8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rgbClr val="B53321"/>
        </a:solidFill>
        <a:effectLst/>
      </p:bgPr>
    </p:bg>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42F2875-478F-6C42-BE21-922A87FD71EE}"/>
              </a:ext>
            </a:extLst>
          </p:cNvPr>
          <p:cNvSpPr txBox="1">
            <a:spLocks/>
          </p:cNvSpPr>
          <p:nvPr userDrawn="1"/>
        </p:nvSpPr>
        <p:spPr bwMode="auto">
          <a:xfrm>
            <a:off x="1849438" y="1998663"/>
            <a:ext cx="84931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6000">
                <a:solidFill>
                  <a:schemeClr val="bg1"/>
                </a:solidFill>
                <a:latin typeface="Ubuntu Medium" panose="020B0504030602030204" pitchFamily="34" charset="0"/>
                <a:ea typeface="Ubuntu Medium" panose="020B0504030602030204" pitchFamily="34" charset="0"/>
                <a:cs typeface="Ubuntu Medium" panose="020B0504030602030204" pitchFamily="34" charset="0"/>
              </a:rPr>
              <a:t>Thank you</a:t>
            </a:r>
          </a:p>
        </p:txBody>
      </p:sp>
      <p:pic>
        <p:nvPicPr>
          <p:cNvPr id="7" name="Picture 1">
            <a:extLst>
              <a:ext uri="{FF2B5EF4-FFF2-40B4-BE49-F238E27FC236}">
                <a16:creationId xmlns:a16="http://schemas.microsoft.com/office/drawing/2014/main" id="{1C702121-DD9B-1741-8390-4295CEBDD33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737100" y="3200400"/>
            <a:ext cx="27178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775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957B3C-B164-BB4C-A61A-91774CF00B0F}"/>
              </a:ext>
            </a:extLst>
          </p:cNvPr>
          <p:cNvSpPr/>
          <p:nvPr userDrawn="1"/>
        </p:nvSpPr>
        <p:spPr>
          <a:xfrm>
            <a:off x="0" y="0"/>
            <a:ext cx="785813" cy="785813"/>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1" name="Picture 10">
            <a:extLst>
              <a:ext uri="{FF2B5EF4-FFF2-40B4-BE49-F238E27FC236}">
                <a16:creationId xmlns:a16="http://schemas.microsoft.com/office/drawing/2014/main" id="{8FDE074D-B244-A94F-BA90-2CC130835AE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49288" y="433388"/>
            <a:ext cx="2751137"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C71CBD5A-F661-C24D-80CF-A81B9AF441A8}"/>
              </a:ext>
            </a:extLst>
          </p:cNvPr>
          <p:cNvSpPr/>
          <p:nvPr userDrawn="1"/>
        </p:nvSpPr>
        <p:spPr>
          <a:xfrm>
            <a:off x="6700838" y="6465889"/>
            <a:ext cx="785812" cy="392112"/>
          </a:xfrm>
          <a:prstGeom prst="rect">
            <a:avLst/>
          </a:pr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B53321"/>
              </a:solidFill>
            </a:endParaRPr>
          </a:p>
        </p:txBody>
      </p:sp>
      <p:sp>
        <p:nvSpPr>
          <p:cNvPr id="10" name="Picture Placeholder 11">
            <a:extLst>
              <a:ext uri="{FF2B5EF4-FFF2-40B4-BE49-F238E27FC236}">
                <a16:creationId xmlns:a16="http://schemas.microsoft.com/office/drawing/2014/main" id="{5E874054-1639-D841-9715-72D56545A564}"/>
              </a:ext>
            </a:extLst>
          </p:cNvPr>
          <p:cNvSpPr>
            <a:spLocks noGrp="1"/>
          </p:cNvSpPr>
          <p:nvPr>
            <p:ph type="pic" sz="quarter" idx="14"/>
          </p:nvPr>
        </p:nvSpPr>
        <p:spPr>
          <a:xfrm>
            <a:off x="4174292" y="1"/>
            <a:ext cx="8017708" cy="3408218"/>
          </a:xfrm>
          <a:prstGeom prst="rect">
            <a:avLst/>
          </a:prstGeom>
        </p:spPr>
        <p:txBody>
          <a:bodyPr/>
          <a:lstStyle>
            <a:lvl1pPr marL="0" indent="0">
              <a:buNone/>
              <a:defRPr sz="1400">
                <a:latin typeface="Averta" pitchFamily="2" charset="77"/>
              </a:defRPr>
            </a:lvl1pPr>
          </a:lstStyle>
          <a:p>
            <a:r>
              <a:rPr lang="en-GB"/>
              <a:t>Click icon to add picture</a:t>
            </a:r>
            <a:endParaRPr lang="en-US"/>
          </a:p>
        </p:txBody>
      </p:sp>
      <p:sp>
        <p:nvSpPr>
          <p:cNvPr id="14" name="Picture Placeholder 11">
            <a:extLst>
              <a:ext uri="{FF2B5EF4-FFF2-40B4-BE49-F238E27FC236}">
                <a16:creationId xmlns:a16="http://schemas.microsoft.com/office/drawing/2014/main" id="{C2FE6E4F-FFA8-FE4E-9C07-D2A360806E10}"/>
              </a:ext>
            </a:extLst>
          </p:cNvPr>
          <p:cNvSpPr>
            <a:spLocks noGrp="1"/>
          </p:cNvSpPr>
          <p:nvPr>
            <p:ph type="pic" sz="quarter" idx="15"/>
          </p:nvPr>
        </p:nvSpPr>
        <p:spPr>
          <a:xfrm>
            <a:off x="0" y="3449782"/>
            <a:ext cx="4172989" cy="3408218"/>
          </a:xfrm>
          <a:prstGeom prst="rect">
            <a:avLst/>
          </a:prstGeom>
        </p:spPr>
        <p:txBody>
          <a:bodyPr/>
          <a:lstStyle>
            <a:lvl1pPr marL="0" indent="0">
              <a:buNone/>
              <a:defRPr sz="1400">
                <a:latin typeface="Averta" pitchFamily="2" charset="77"/>
              </a:defRPr>
            </a:lvl1pPr>
          </a:lstStyle>
          <a:p>
            <a:r>
              <a:rPr lang="en-GB"/>
              <a:t>Click icon to add picture</a:t>
            </a:r>
            <a:endParaRPr lang="en-US"/>
          </a:p>
        </p:txBody>
      </p:sp>
    </p:spTree>
    <p:extLst>
      <p:ext uri="{BB962C8B-B14F-4D97-AF65-F5344CB8AC3E}">
        <p14:creationId xmlns:p14="http://schemas.microsoft.com/office/powerpoint/2010/main" val="14212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0"/>
                                        <p:tgtEl>
                                          <p:spTgt spid="11"/>
                                        </p:tgtEl>
                                      </p:cBhvr>
                                    </p:animEffect>
                                    <p:anim calcmode="lin" valueType="num">
                                      <p:cBhvr>
                                        <p:cTn id="8" dur="8000" fill="hold"/>
                                        <p:tgtEl>
                                          <p:spTgt spid="11"/>
                                        </p:tgtEl>
                                        <p:attrNameLst>
                                          <p:attrName>ppt_w</p:attrName>
                                        </p:attrNameLst>
                                      </p:cBhvr>
                                      <p:tavLst>
                                        <p:tav tm="0" fmla="#ppt_w*sin(2.5*pi*$)">
                                          <p:val>
                                            <p:fltVal val="0"/>
                                          </p:val>
                                        </p:tav>
                                        <p:tav tm="100000">
                                          <p:val>
                                            <p:fltVal val="1"/>
                                          </p:val>
                                        </p:tav>
                                      </p:tavLst>
                                    </p:anim>
                                    <p:anim calcmode="lin" valueType="num">
                                      <p:cBhvr>
                                        <p:cTn id="9" dur="8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29362819-61FD-3247-AD19-01600CBB150E}"/>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486650" y="0"/>
            <a:ext cx="2300288"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a:extLst>
              <a:ext uri="{FF2B5EF4-FFF2-40B4-BE49-F238E27FC236}">
                <a16:creationId xmlns:a16="http://schemas.microsoft.com/office/drawing/2014/main" id="{1CA72231-0C60-AD4C-9249-A92B15F12558}"/>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915525" y="2557463"/>
            <a:ext cx="2276475"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7EFD29C1-4CDE-9343-83C0-6CF9D072CB95}"/>
              </a:ext>
            </a:extLst>
          </p:cNvPr>
          <p:cNvSpPr/>
          <p:nvPr userDrawn="1"/>
        </p:nvSpPr>
        <p:spPr>
          <a:xfrm>
            <a:off x="6700838" y="0"/>
            <a:ext cx="785812" cy="785813"/>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2509270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EFD29C1-4CDE-9343-83C0-6CF9D072CB95}"/>
              </a:ext>
            </a:extLst>
          </p:cNvPr>
          <p:cNvSpPr/>
          <p:nvPr userDrawn="1"/>
        </p:nvSpPr>
        <p:spPr>
          <a:xfrm>
            <a:off x="6700838" y="0"/>
            <a:ext cx="785812" cy="785813"/>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11">
            <a:extLst>
              <a:ext uri="{FF2B5EF4-FFF2-40B4-BE49-F238E27FC236}">
                <a16:creationId xmlns:a16="http://schemas.microsoft.com/office/drawing/2014/main" id="{9D4179AD-6541-1840-AAFC-046CA25DE736}"/>
              </a:ext>
            </a:extLst>
          </p:cNvPr>
          <p:cNvSpPr>
            <a:spLocks noGrp="1"/>
          </p:cNvSpPr>
          <p:nvPr>
            <p:ph type="pic" sz="quarter" idx="15"/>
          </p:nvPr>
        </p:nvSpPr>
        <p:spPr>
          <a:xfrm>
            <a:off x="7464830" y="0"/>
            <a:ext cx="2310938" cy="6101542"/>
          </a:xfrm>
          <a:prstGeom prst="rect">
            <a:avLst/>
          </a:prstGeom>
        </p:spPr>
        <p:txBody>
          <a:bodyPr/>
          <a:lstStyle>
            <a:lvl1pPr marL="0" indent="0">
              <a:buNone/>
              <a:defRPr sz="1400">
                <a:latin typeface="Averta" pitchFamily="2" charset="77"/>
              </a:defRPr>
            </a:lvl1pPr>
          </a:lstStyle>
          <a:p>
            <a:r>
              <a:rPr lang="en-GB"/>
              <a:t>Click icon to add picture</a:t>
            </a:r>
            <a:endParaRPr lang="en-US"/>
          </a:p>
        </p:txBody>
      </p:sp>
      <p:sp>
        <p:nvSpPr>
          <p:cNvPr id="11" name="Picture Placeholder 11">
            <a:extLst>
              <a:ext uri="{FF2B5EF4-FFF2-40B4-BE49-F238E27FC236}">
                <a16:creationId xmlns:a16="http://schemas.microsoft.com/office/drawing/2014/main" id="{EEEB9DC0-C4C7-854B-9F2D-66B9F3F38BE8}"/>
              </a:ext>
            </a:extLst>
          </p:cNvPr>
          <p:cNvSpPr>
            <a:spLocks noGrp="1"/>
          </p:cNvSpPr>
          <p:nvPr>
            <p:ph type="pic" sz="quarter" idx="16"/>
          </p:nvPr>
        </p:nvSpPr>
        <p:spPr>
          <a:xfrm>
            <a:off x="9925396" y="2568634"/>
            <a:ext cx="2266604" cy="4289366"/>
          </a:xfrm>
          <a:prstGeom prst="rect">
            <a:avLst/>
          </a:prstGeom>
        </p:spPr>
        <p:txBody>
          <a:bodyPr/>
          <a:lstStyle>
            <a:lvl1pPr marL="0" indent="0">
              <a:buNone/>
              <a:defRPr sz="1400">
                <a:latin typeface="Averta" pitchFamily="2" charset="77"/>
              </a:defRPr>
            </a:lvl1pPr>
          </a:lstStyle>
          <a:p>
            <a:r>
              <a:rPr lang="en-GB"/>
              <a:t>Click icon to add picture</a:t>
            </a:r>
            <a:endParaRPr lang="en-US"/>
          </a:p>
        </p:txBody>
      </p:sp>
    </p:spTree>
    <p:extLst>
      <p:ext uri="{BB962C8B-B14F-4D97-AF65-F5344CB8AC3E}">
        <p14:creationId xmlns:p14="http://schemas.microsoft.com/office/powerpoint/2010/main" val="244511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CDFEAF-8986-4D42-B936-ADD7DFC4DCA3}"/>
              </a:ext>
            </a:extLst>
          </p:cNvPr>
          <p:cNvSpPr/>
          <p:nvPr userDrawn="1"/>
        </p:nvSpPr>
        <p:spPr>
          <a:xfrm>
            <a:off x="3300413" y="0"/>
            <a:ext cx="8891587" cy="6858000"/>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9">
            <a:extLst>
              <a:ext uri="{FF2B5EF4-FFF2-40B4-BE49-F238E27FC236}">
                <a16:creationId xmlns:a16="http://schemas.microsoft.com/office/drawing/2014/main" id="{44581C8C-EF6C-3A46-800F-EA6B1D16CC23}"/>
              </a:ext>
            </a:extLst>
          </p:cNvPr>
          <p:cNvPicPr>
            <a:picLocks noChangeAspect="1"/>
          </p:cNvPicPr>
          <p:nvPr userDrawn="1"/>
        </p:nvPicPr>
        <p:blipFill>
          <a:blip r:embed="rId2">
            <a:extLst>
              <a:ext uri="{28A0092B-C50C-407E-A947-70E740481C1C}">
                <a14:useLocalDpi xmlns:a14="http://schemas.microsoft.com/office/drawing/2010/main"/>
              </a:ext>
            </a:extLst>
          </a:blip>
          <a:srcRect r="-5694"/>
          <a:stretch>
            <a:fillRect/>
          </a:stretch>
        </p:blipFill>
        <p:spPr bwMode="auto">
          <a:xfrm>
            <a:off x="3271838" y="0"/>
            <a:ext cx="6072187"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AA0AEAF-5366-FA45-B2DF-A78EAD94C1C4}"/>
              </a:ext>
            </a:extLst>
          </p:cNvPr>
          <p:cNvSpPr/>
          <p:nvPr userDrawn="1"/>
        </p:nvSpPr>
        <p:spPr>
          <a:xfrm>
            <a:off x="5100638" y="6072188"/>
            <a:ext cx="785812" cy="785812"/>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 name="Picture 12">
            <a:extLst>
              <a:ext uri="{FF2B5EF4-FFF2-40B4-BE49-F238E27FC236}">
                <a16:creationId xmlns:a16="http://schemas.microsoft.com/office/drawing/2014/main" id="{A1953262-E879-1041-A749-F86F4E0D8FE1}"/>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CA8408E-2622-894A-A182-FFB9E99FE12F}"/>
              </a:ext>
            </a:extLst>
          </p:cNvPr>
          <p:cNvSpPr/>
          <p:nvPr userDrawn="1"/>
        </p:nvSpPr>
        <p:spPr>
          <a:xfrm>
            <a:off x="0" y="1398493"/>
            <a:ext cx="5889812" cy="4679577"/>
          </a:xfrm>
          <a:prstGeom prst="rect">
            <a:avLst/>
          </a:prstGeom>
          <a:blipFill>
            <a:blip r:embed="rId4">
              <a:extLst>
                <a:ext uri="{28A0092B-C50C-407E-A947-70E740481C1C}">
                  <a14:useLocalDpi xmlns:a14="http://schemas.microsoft.com/office/drawing/2010/main"/>
                </a:ext>
              </a:extLst>
            </a:blip>
            <a:stretch>
              <a:fillRect t="2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093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CDFEAF-8986-4D42-B936-ADD7DFC4DCA3}"/>
              </a:ext>
            </a:extLst>
          </p:cNvPr>
          <p:cNvSpPr/>
          <p:nvPr userDrawn="1"/>
        </p:nvSpPr>
        <p:spPr>
          <a:xfrm>
            <a:off x="3300413" y="0"/>
            <a:ext cx="8891587" cy="6858000"/>
          </a:xfrm>
          <a:prstGeom prst="rect">
            <a:avLst/>
          </a:prstGeom>
          <a:solidFill>
            <a:srgbClr val="0132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9">
            <a:extLst>
              <a:ext uri="{FF2B5EF4-FFF2-40B4-BE49-F238E27FC236}">
                <a16:creationId xmlns:a16="http://schemas.microsoft.com/office/drawing/2014/main" id="{44581C8C-EF6C-3A46-800F-EA6B1D16CC23}"/>
              </a:ext>
            </a:extLst>
          </p:cNvPr>
          <p:cNvPicPr>
            <a:picLocks noChangeAspect="1"/>
          </p:cNvPicPr>
          <p:nvPr userDrawn="1"/>
        </p:nvPicPr>
        <p:blipFill>
          <a:blip r:embed="rId2">
            <a:extLst>
              <a:ext uri="{28A0092B-C50C-407E-A947-70E740481C1C}">
                <a14:useLocalDpi xmlns:a14="http://schemas.microsoft.com/office/drawing/2010/main"/>
              </a:ext>
            </a:extLst>
          </a:blip>
          <a:srcRect r="-5694"/>
          <a:stretch>
            <a:fillRect/>
          </a:stretch>
        </p:blipFill>
        <p:spPr bwMode="auto">
          <a:xfrm>
            <a:off x="3271838" y="0"/>
            <a:ext cx="6072187" cy="40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AA0AEAF-5366-FA45-B2DF-A78EAD94C1C4}"/>
              </a:ext>
            </a:extLst>
          </p:cNvPr>
          <p:cNvSpPr/>
          <p:nvPr userDrawn="1"/>
        </p:nvSpPr>
        <p:spPr>
          <a:xfrm>
            <a:off x="5100638" y="6072188"/>
            <a:ext cx="785812" cy="785812"/>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2" name="Picture 12">
            <a:extLst>
              <a:ext uri="{FF2B5EF4-FFF2-40B4-BE49-F238E27FC236}">
                <a16:creationId xmlns:a16="http://schemas.microsoft.com/office/drawing/2014/main" id="{A1953262-E879-1041-A749-F86F4E0D8FE1}"/>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11">
            <a:extLst>
              <a:ext uri="{FF2B5EF4-FFF2-40B4-BE49-F238E27FC236}">
                <a16:creationId xmlns:a16="http://schemas.microsoft.com/office/drawing/2014/main" id="{49BAE06D-3048-7048-A6B2-6A4AAE2E193D}"/>
              </a:ext>
            </a:extLst>
          </p:cNvPr>
          <p:cNvSpPr>
            <a:spLocks noGrp="1"/>
          </p:cNvSpPr>
          <p:nvPr>
            <p:ph type="pic" sz="quarter" idx="15"/>
          </p:nvPr>
        </p:nvSpPr>
        <p:spPr>
          <a:xfrm>
            <a:off x="-1" y="1396538"/>
            <a:ext cx="5868785" cy="4688378"/>
          </a:xfrm>
          <a:prstGeom prst="rect">
            <a:avLst/>
          </a:prstGeom>
        </p:spPr>
        <p:txBody>
          <a:bodyPr/>
          <a:lstStyle>
            <a:lvl1pPr marL="0" indent="0">
              <a:buNone/>
              <a:defRPr sz="1400">
                <a:latin typeface="Averta" pitchFamily="2" charset="77"/>
              </a:defRPr>
            </a:lvl1pPr>
          </a:lstStyle>
          <a:p>
            <a:r>
              <a:rPr lang="en-GB"/>
              <a:t>Click icon to add picture</a:t>
            </a:r>
            <a:endParaRPr lang="en-US"/>
          </a:p>
        </p:txBody>
      </p:sp>
    </p:spTree>
    <p:extLst>
      <p:ext uri="{BB962C8B-B14F-4D97-AF65-F5344CB8AC3E}">
        <p14:creationId xmlns:p14="http://schemas.microsoft.com/office/powerpoint/2010/main" val="4052435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7912EF1-DB80-7F48-A24B-E7D503475E0A}"/>
              </a:ext>
            </a:extLst>
          </p:cNvPr>
          <p:cNvSpPr/>
          <p:nvPr userDrawn="1"/>
        </p:nvSpPr>
        <p:spPr>
          <a:xfrm>
            <a:off x="7074568" y="0"/>
            <a:ext cx="5117432" cy="6858000"/>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1" name="Picture 14">
            <a:extLst>
              <a:ext uri="{FF2B5EF4-FFF2-40B4-BE49-F238E27FC236}">
                <a16:creationId xmlns:a16="http://schemas.microsoft.com/office/drawing/2014/main" id="{2DE8438B-AC07-7747-947C-92CE96D8F2FD}"/>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232525" y="1206500"/>
            <a:ext cx="4457700" cy="4479925"/>
          </a:xfrm>
          <a:prstGeom prst="rect">
            <a:avLst/>
          </a:prstGeom>
          <a:solidFill>
            <a:srgbClr val="B5332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D3280FA2-72C3-9F44-B54D-48D23274FC40}"/>
              </a:ext>
            </a:extLst>
          </p:cNvPr>
          <p:cNvSpPr/>
          <p:nvPr userDrawn="1"/>
        </p:nvSpPr>
        <p:spPr>
          <a:xfrm>
            <a:off x="5100638" y="0"/>
            <a:ext cx="785812" cy="785813"/>
          </a:xfrm>
          <a:prstGeom prst="rect">
            <a:avLst/>
          </a:prstGeom>
          <a:solidFill>
            <a:srgbClr val="B533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3" name="Picture 13">
            <a:extLst>
              <a:ext uri="{FF2B5EF4-FFF2-40B4-BE49-F238E27FC236}">
                <a16:creationId xmlns:a16="http://schemas.microsoft.com/office/drawing/2014/main" id="{F1513B45-F978-1A4A-82D2-559549047CFD}"/>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9367838" y="5916613"/>
            <a:ext cx="2655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3F7F541C-9A27-6B45-BC4E-60533BDD66D5}"/>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7199479" y="0"/>
            <a:ext cx="8213726" cy="799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002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0"/>
                                        <p:tgtEl>
                                          <p:spTgt spid="16"/>
                                        </p:tgtEl>
                                      </p:cBhvr>
                                    </p:animEffect>
                                    <p:anim calcmode="lin" valueType="num">
                                      <p:cBhvr>
                                        <p:cTn id="8" dur="10000" fill="hold"/>
                                        <p:tgtEl>
                                          <p:spTgt spid="16"/>
                                        </p:tgtEl>
                                        <p:attrNameLst>
                                          <p:attrName>ppt_w</p:attrName>
                                        </p:attrNameLst>
                                      </p:cBhvr>
                                      <p:tavLst>
                                        <p:tav tm="0" fmla="#ppt_w*sin(2.5*pi*$)">
                                          <p:val>
                                            <p:fltVal val="0"/>
                                          </p:val>
                                        </p:tav>
                                        <p:tav tm="100000">
                                          <p:val>
                                            <p:fltVal val="1"/>
                                          </p:val>
                                        </p:tav>
                                      </p:tavLst>
                                    </p:anim>
                                    <p:anim calcmode="lin" valueType="num">
                                      <p:cBhvr>
                                        <p:cTn id="9" dur="10000" fill="hold"/>
                                        <p:tgtEl>
                                          <p:spTgt spid="16"/>
                                        </p:tgtEl>
                                        <p:attrNameLst>
                                          <p:attrName>ppt_h</p:attrName>
                                        </p:attrNameLst>
                                      </p:cBhvr>
                                      <p:tavLst>
                                        <p:tav tm="0">
                                          <p:val>
                                            <p:strVal val="#ppt_h"/>
                                          </p:val>
                                        </p:tav>
                                        <p:tav tm="100000">
                                          <p:val>
                                            <p:strVal val="#ppt_h"/>
                                          </p:val>
                                        </p:tav>
                                      </p:tavLst>
                                    </p:anim>
                                  </p:childTnLst>
                                  <p:subTnLst>
                                    <p:set>
                                      <p:cBhvr override="childStyle">
                                        <p:cTn dur="1" fill="hold" display="0" masterRel="sameClick" afterEffect="1">
                                          <p:stCondLst>
                                            <p:cond evt="end" delay="0">
                                              <p:tn val="5"/>
                                            </p:cond>
                                          </p:stCondLst>
                                        </p:cTn>
                                        <p:tgtEl>
                                          <p:spTgt spid="1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B30248-0FF9-5248-9BB4-84926C969C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1AD32D8-29E5-1344-977D-F5994DB657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AA4BE9-2C88-EA44-BD72-D54C881CBB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FDD6A-8EB3-B141-BD69-472C433C6448}" type="datetimeFigureOut">
              <a:rPr lang="en-US" smtClean="0"/>
              <a:t>10/28/2025</a:t>
            </a:fld>
            <a:endParaRPr lang="en-US"/>
          </a:p>
        </p:txBody>
      </p:sp>
      <p:sp>
        <p:nvSpPr>
          <p:cNvPr id="5" name="Footer Placeholder 4">
            <a:extLst>
              <a:ext uri="{FF2B5EF4-FFF2-40B4-BE49-F238E27FC236}">
                <a16:creationId xmlns:a16="http://schemas.microsoft.com/office/drawing/2014/main" id="{416391DA-753F-2E4B-8279-81941A9BEB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C11A70-CB7F-DE4E-BB96-191B182E60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2EA47B-3DE0-794C-A5F0-17AB337F0778}" type="slidenum">
              <a:rPr lang="en-US" smtClean="0"/>
              <a:t>‹#›</a:t>
            </a:fld>
            <a:endParaRPr lang="en-US"/>
          </a:p>
        </p:txBody>
      </p:sp>
    </p:spTree>
    <p:extLst>
      <p:ext uri="{BB962C8B-B14F-4D97-AF65-F5344CB8AC3E}">
        <p14:creationId xmlns:p14="http://schemas.microsoft.com/office/powerpoint/2010/main" val="1765812896"/>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63" r:id="rId3"/>
    <p:sldLayoutId id="2147483672" r:id="rId4"/>
    <p:sldLayoutId id="2147483664" r:id="rId5"/>
    <p:sldLayoutId id="2147483673" r:id="rId6"/>
    <p:sldLayoutId id="2147483665" r:id="rId7"/>
    <p:sldLayoutId id="2147483674" r:id="rId8"/>
    <p:sldLayoutId id="2147483666" r:id="rId9"/>
    <p:sldLayoutId id="2147483675" r:id="rId10"/>
    <p:sldLayoutId id="2147483669" r:id="rId11"/>
    <p:sldLayoutId id="2147483679" r:id="rId12"/>
    <p:sldLayoutId id="2147483667" r:id="rId13"/>
    <p:sldLayoutId id="2147483676" r:id="rId14"/>
    <p:sldLayoutId id="2147483670" r:id="rId15"/>
    <p:sldLayoutId id="2147483678" r:id="rId16"/>
    <p:sldLayoutId id="2147483668" r:id="rId17"/>
    <p:sldLayoutId id="2147483682" r:id="rId18"/>
    <p:sldLayoutId id="2147483677" r:id="rId19"/>
    <p:sldLayoutId id="2147483650" r:id="rId20"/>
    <p:sldLayoutId id="2147483651" r:id="rId21"/>
    <p:sldLayoutId id="2147483652" r:id="rId22"/>
    <p:sldLayoutId id="2147483653" r:id="rId23"/>
    <p:sldLayoutId id="2147483654" r:id="rId24"/>
    <p:sldLayoutId id="2147483655" r:id="rId25"/>
    <p:sldLayoutId id="2147483660" r:id="rId26"/>
    <p:sldLayoutId id="2147483661" r:id="rId27"/>
    <p:sldLayoutId id="2147483662" r:id="rId28"/>
    <p:sldLayoutId id="2147483680" r:id="rId29"/>
    <p:sldLayoutId id="2147483681"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7.xml.rels><?xml version="1.0" encoding="UTF-8" standalone="yes"?>
<Relationships xmlns="http://schemas.openxmlformats.org/package/2006/relationships"><Relationship Id="rId3" Type="http://schemas.openxmlformats.org/officeDocument/2006/relationships/hyperlink" Target="https://www.specialolympicsgb.org.uk/club-resources/athlete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hyperlink" Target="https://www.cognitoforms.com/specialolympicsgreatbritain/specialolympicsgbneworupdatesportsessionform" TargetMode="External"/><Relationship Id="rId4" Type="http://schemas.openxmlformats.org/officeDocument/2006/relationships/hyperlink" Target="https://www.specialolympicsgb.org.uk/club-resources/volunteer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63AF98-7D8E-704D-BBF6-3D115F376E1E}"/>
              </a:ext>
            </a:extLst>
          </p:cNvPr>
          <p:cNvSpPr txBox="1">
            <a:spLocks/>
          </p:cNvSpPr>
          <p:nvPr/>
        </p:nvSpPr>
        <p:spPr bwMode="auto">
          <a:xfrm>
            <a:off x="328922" y="1700631"/>
            <a:ext cx="6303327" cy="1524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altLang="en-US" sz="5500">
                <a:solidFill>
                  <a:schemeClr val="bg1"/>
                </a:solidFill>
                <a:latin typeface="Ubuntu Medium"/>
                <a:ea typeface="Ubuntu Medium" panose="020B0504030602030204" pitchFamily="34" charset="0"/>
                <a:cs typeface="Ubuntu Medium" panose="020B0504030602030204" pitchFamily="34" charset="0"/>
              </a:rPr>
              <a:t>Accreditation </a:t>
            </a:r>
            <a:r>
              <a:rPr lang="en-US" altLang="en-US" sz="4200">
                <a:solidFill>
                  <a:schemeClr val="bg1"/>
                </a:solidFill>
                <a:latin typeface="Ubuntu Medium"/>
                <a:ea typeface="Ubuntu Medium" panose="020B0504030602030204" pitchFamily="34" charset="0"/>
                <a:cs typeface="Ubuntu Medium" panose="020B0504030602030204" pitchFamily="34" charset="0"/>
              </a:rPr>
              <a:t>Membership Webinar</a:t>
            </a:r>
            <a:endParaRPr lang="en-US" altLang="en-US" sz="2500">
              <a:solidFill>
                <a:schemeClr val="bg1"/>
              </a:solidFill>
              <a:latin typeface="Ubuntu Medium" panose="020B0504030602030204" pitchFamily="34" charset="0"/>
              <a:ea typeface="Ubuntu Medium" panose="020B0504030602030204" pitchFamily="34" charset="0"/>
              <a:cs typeface="Ubuntu Medium" panose="020B0504030602030204" pitchFamily="34" charset="0"/>
            </a:endParaRPr>
          </a:p>
        </p:txBody>
      </p:sp>
      <p:sp>
        <p:nvSpPr>
          <p:cNvPr id="8" name="Title 1">
            <a:extLst>
              <a:ext uri="{FF2B5EF4-FFF2-40B4-BE49-F238E27FC236}">
                <a16:creationId xmlns:a16="http://schemas.microsoft.com/office/drawing/2014/main" id="{BC63D01A-E9C7-A0C1-CFCE-13DBDB1B847D}"/>
              </a:ext>
            </a:extLst>
          </p:cNvPr>
          <p:cNvSpPr txBox="1">
            <a:spLocks/>
          </p:cNvSpPr>
          <p:nvPr/>
        </p:nvSpPr>
        <p:spPr bwMode="auto">
          <a:xfrm>
            <a:off x="212029" y="3023959"/>
            <a:ext cx="6303327" cy="1524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altLang="en-US" sz="2400">
                <a:solidFill>
                  <a:schemeClr val="bg1"/>
                </a:solidFill>
                <a:latin typeface="Ubuntu Medium"/>
                <a:ea typeface="Ubuntu Medium" panose="020B0504030602030204" pitchFamily="34" charset="0"/>
                <a:cs typeface="Ubuntu Medium" panose="020B0504030602030204" pitchFamily="34" charset="0"/>
              </a:rPr>
              <a:t>October 2025</a:t>
            </a:r>
          </a:p>
        </p:txBody>
      </p:sp>
      <p:pic>
        <p:nvPicPr>
          <p:cNvPr id="3" name="Picture 2">
            <a:extLst>
              <a:ext uri="{FF2B5EF4-FFF2-40B4-BE49-F238E27FC236}">
                <a16:creationId xmlns:a16="http://schemas.microsoft.com/office/drawing/2014/main" id="{72DD4B87-9641-8110-FA38-E59AC577749E}"/>
              </a:ext>
            </a:extLst>
          </p:cNvPr>
          <p:cNvPicPr>
            <a:picLocks noChangeAspect="1"/>
          </p:cNvPicPr>
          <p:nvPr/>
        </p:nvPicPr>
        <p:blipFill rotWithShape="1">
          <a:blip r:embed="rId3"/>
          <a:srcRect l="16354" t="2648" r="31090"/>
          <a:stretch/>
        </p:blipFill>
        <p:spPr>
          <a:xfrm>
            <a:off x="6749143" y="0"/>
            <a:ext cx="4934858" cy="6858000"/>
          </a:xfrm>
          <a:prstGeom prst="rect">
            <a:avLst/>
          </a:prstGeom>
        </p:spPr>
      </p:pic>
    </p:spTree>
    <p:extLst>
      <p:ext uri="{BB962C8B-B14F-4D97-AF65-F5344CB8AC3E}">
        <p14:creationId xmlns:p14="http://schemas.microsoft.com/office/powerpoint/2010/main" val="2933752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B3AE6-003C-FD90-A7E6-4376C878955F}"/>
            </a:ext>
          </a:extLst>
        </p:cNvPr>
        <p:cNvGrpSpPr/>
        <p:nvPr/>
      </p:nvGrpSpPr>
      <p:grpSpPr>
        <a:xfrm>
          <a:off x="0" y="0"/>
          <a:ext cx="0" cy="0"/>
          <a:chOff x="0" y="0"/>
          <a:chExt cx="0" cy="0"/>
        </a:xfrm>
      </p:grpSpPr>
      <p:sp>
        <p:nvSpPr>
          <p:cNvPr id="2" name="Subtitle 47">
            <a:extLst>
              <a:ext uri="{FF2B5EF4-FFF2-40B4-BE49-F238E27FC236}">
                <a16:creationId xmlns:a16="http://schemas.microsoft.com/office/drawing/2014/main" id="{10B36629-C8F7-EB75-34D7-788932E2E662}"/>
              </a:ext>
            </a:extLst>
          </p:cNvPr>
          <p:cNvSpPr txBox="1">
            <a:spLocks/>
          </p:cNvSpPr>
          <p:nvPr/>
        </p:nvSpPr>
        <p:spPr>
          <a:xfrm>
            <a:off x="324274" y="2768367"/>
            <a:ext cx="11543452"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a:solidFill>
                  <a:srgbClr val="B53321"/>
                </a:solidFill>
                <a:latin typeface="Ubuntu Medium" panose="020B0504030602030204" pitchFamily="34" charset="0"/>
              </a:rPr>
              <a:t>Questions</a:t>
            </a:r>
          </a:p>
        </p:txBody>
      </p:sp>
    </p:spTree>
    <p:extLst>
      <p:ext uri="{BB962C8B-B14F-4D97-AF65-F5344CB8AC3E}">
        <p14:creationId xmlns:p14="http://schemas.microsoft.com/office/powerpoint/2010/main" val="656030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1DFF6-8EA5-C966-D806-DF92D2A97281}"/>
            </a:ext>
          </a:extLst>
        </p:cNvPr>
        <p:cNvGrpSpPr/>
        <p:nvPr/>
      </p:nvGrpSpPr>
      <p:grpSpPr>
        <a:xfrm>
          <a:off x="0" y="0"/>
          <a:ext cx="0" cy="0"/>
          <a:chOff x="0" y="0"/>
          <a:chExt cx="0" cy="0"/>
        </a:xfrm>
      </p:grpSpPr>
      <p:sp>
        <p:nvSpPr>
          <p:cNvPr id="16" name="Subtitle 47">
            <a:extLst>
              <a:ext uri="{FF2B5EF4-FFF2-40B4-BE49-F238E27FC236}">
                <a16:creationId xmlns:a16="http://schemas.microsoft.com/office/drawing/2014/main" id="{FE6FEB4F-4E37-DADA-87A8-A037F19D2FD9}"/>
              </a:ext>
            </a:extLst>
          </p:cNvPr>
          <p:cNvSpPr txBox="1">
            <a:spLocks/>
          </p:cNvSpPr>
          <p:nvPr/>
        </p:nvSpPr>
        <p:spPr>
          <a:xfrm>
            <a:off x="445481" y="1235746"/>
            <a:ext cx="11543452"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0">
                <a:solidFill>
                  <a:schemeClr val="bg1"/>
                </a:solidFill>
                <a:latin typeface="Ubuntu Medium" panose="020B0504030602030204" pitchFamily="34" charset="0"/>
              </a:rPr>
              <a:t>Accreditation: </a:t>
            </a:r>
          </a:p>
          <a:p>
            <a:pPr marL="0" indent="0">
              <a:buNone/>
            </a:pPr>
            <a:r>
              <a:rPr lang="en-US" sz="8000">
                <a:solidFill>
                  <a:schemeClr val="bg1"/>
                </a:solidFill>
                <a:latin typeface="Ubuntu Medium" panose="020B0504030602030204" pitchFamily="34" charset="0"/>
              </a:rPr>
              <a:t>what do we want for the future?</a:t>
            </a:r>
          </a:p>
        </p:txBody>
      </p:sp>
      <p:pic>
        <p:nvPicPr>
          <p:cNvPr id="3" name="Graphic 2" descr="Future outline">
            <a:extLst>
              <a:ext uri="{FF2B5EF4-FFF2-40B4-BE49-F238E27FC236}">
                <a16:creationId xmlns:a16="http://schemas.microsoft.com/office/drawing/2014/main" id="{51AEA652-6D29-995F-A5A9-24886DF0C1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0" y="3620519"/>
            <a:ext cx="2207741" cy="2207741"/>
          </a:xfrm>
          <a:prstGeom prst="rect">
            <a:avLst/>
          </a:prstGeom>
        </p:spPr>
      </p:pic>
    </p:spTree>
    <p:extLst>
      <p:ext uri="{BB962C8B-B14F-4D97-AF65-F5344CB8AC3E}">
        <p14:creationId xmlns:p14="http://schemas.microsoft.com/office/powerpoint/2010/main" val="2505168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562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6">
            <a:extLst>
              <a:ext uri="{FF2B5EF4-FFF2-40B4-BE49-F238E27FC236}">
                <a16:creationId xmlns:a16="http://schemas.microsoft.com/office/drawing/2014/main" id="{53067F18-BF2A-7D4D-A27F-35067F3E570F}"/>
              </a:ext>
            </a:extLst>
          </p:cNvPr>
          <p:cNvSpPr txBox="1">
            <a:spLocks/>
          </p:cNvSpPr>
          <p:nvPr/>
        </p:nvSpPr>
        <p:spPr>
          <a:xfrm>
            <a:off x="683976" y="1888899"/>
            <a:ext cx="3279759" cy="581698"/>
          </a:xfrm>
          <a:prstGeom prst="rect">
            <a:avLst/>
          </a:prstGeom>
        </p:spPr>
        <p:txBody>
          <a:bodyPr lIns="0" tIns="0" rIns="108000" bIns="0">
            <a:spAutoFit/>
          </a:bodyPr>
          <a:lstStyle>
            <a:lvl1pPr marL="0" indent="0" algn="l" defTabSz="914400" rtl="0" eaLnBrk="1" latinLnBrk="0" hangingPunct="1">
              <a:lnSpc>
                <a:spcPct val="90000"/>
              </a:lnSpc>
              <a:spcBef>
                <a:spcPts val="0"/>
              </a:spcBef>
              <a:buFont typeface="Arial" panose="020B0604020202020204" pitchFamily="34" charset="0"/>
              <a:buNone/>
              <a:defRPr sz="1800" b="0" i="0" kern="1200">
                <a:solidFill>
                  <a:schemeClr val="tx1"/>
                </a:solidFill>
                <a:latin typeface="Averta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solidFill>
                  <a:schemeClr val="bg1"/>
                </a:solidFill>
                <a:latin typeface="Ubuntu Medium" panose="020B0504030602030204" pitchFamily="34" charset="0"/>
              </a:rPr>
              <a:t>Establishes</a:t>
            </a:r>
            <a:endParaRPr lang="en-GB" sz="2400">
              <a:solidFill>
                <a:schemeClr val="bg1"/>
              </a:solidFill>
              <a:latin typeface="Ubuntu Medium" panose="020B0504030602030204" pitchFamily="34" charset="0"/>
            </a:endParaRPr>
          </a:p>
          <a:p>
            <a:pPr algn="ctr"/>
            <a:r>
              <a:rPr lang="en-GB" sz="2400" u="sng">
                <a:solidFill>
                  <a:schemeClr val="bg1"/>
                </a:solidFill>
                <a:latin typeface="Ubuntu Medium" panose="020B0504030602030204" pitchFamily="34" charset="0"/>
              </a:rPr>
              <a:t>Infrastructure</a:t>
            </a:r>
          </a:p>
        </p:txBody>
      </p:sp>
      <p:sp>
        <p:nvSpPr>
          <p:cNvPr id="8" name="Text Placeholder 36">
            <a:extLst>
              <a:ext uri="{FF2B5EF4-FFF2-40B4-BE49-F238E27FC236}">
                <a16:creationId xmlns:a16="http://schemas.microsoft.com/office/drawing/2014/main" id="{0B97D818-66F5-B34F-8F01-68C39A074E95}"/>
              </a:ext>
            </a:extLst>
          </p:cNvPr>
          <p:cNvSpPr txBox="1">
            <a:spLocks/>
          </p:cNvSpPr>
          <p:nvPr/>
        </p:nvSpPr>
        <p:spPr>
          <a:xfrm>
            <a:off x="569780" y="1469457"/>
            <a:ext cx="1044517" cy="618224"/>
          </a:xfrm>
          <a:prstGeom prst="rect">
            <a:avLst/>
          </a:prstGeom>
        </p:spPr>
        <p:txBody>
          <a:bodyPr lIns="0" tIns="7200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spc="0">
                <a:solidFill>
                  <a:schemeClr val="accent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latin typeface="Ubuntu Medium" panose="020B0504030602030204" pitchFamily="34" charset="0"/>
              </a:rPr>
              <a:t>01</a:t>
            </a:r>
          </a:p>
        </p:txBody>
      </p:sp>
      <p:sp>
        <p:nvSpPr>
          <p:cNvPr id="9" name="Text Placeholder 36">
            <a:extLst>
              <a:ext uri="{FF2B5EF4-FFF2-40B4-BE49-F238E27FC236}">
                <a16:creationId xmlns:a16="http://schemas.microsoft.com/office/drawing/2014/main" id="{C8A9577B-84D0-1341-9CD9-F9D1BB426DD6}"/>
              </a:ext>
            </a:extLst>
          </p:cNvPr>
          <p:cNvSpPr txBox="1">
            <a:spLocks/>
          </p:cNvSpPr>
          <p:nvPr/>
        </p:nvSpPr>
        <p:spPr>
          <a:xfrm>
            <a:off x="4456120" y="1469457"/>
            <a:ext cx="1044517" cy="618224"/>
          </a:xfrm>
          <a:prstGeom prst="rect">
            <a:avLst/>
          </a:prstGeom>
        </p:spPr>
        <p:txBody>
          <a:bodyPr lIns="0" tIns="7200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spc="0">
                <a:solidFill>
                  <a:schemeClr val="accent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latin typeface="Ubuntu Medium" panose="020B0504030602030204" pitchFamily="34" charset="0"/>
              </a:rPr>
              <a:t>02</a:t>
            </a:r>
          </a:p>
        </p:txBody>
      </p:sp>
      <p:sp>
        <p:nvSpPr>
          <p:cNvPr id="10" name="Text Placeholder 36">
            <a:extLst>
              <a:ext uri="{FF2B5EF4-FFF2-40B4-BE49-F238E27FC236}">
                <a16:creationId xmlns:a16="http://schemas.microsoft.com/office/drawing/2014/main" id="{AF508281-C2E4-FD4D-A068-1EB679B3438E}"/>
              </a:ext>
            </a:extLst>
          </p:cNvPr>
          <p:cNvSpPr txBox="1">
            <a:spLocks/>
          </p:cNvSpPr>
          <p:nvPr/>
        </p:nvSpPr>
        <p:spPr>
          <a:xfrm>
            <a:off x="8333752" y="1469457"/>
            <a:ext cx="1044517" cy="618224"/>
          </a:xfrm>
          <a:prstGeom prst="rect">
            <a:avLst/>
          </a:prstGeom>
        </p:spPr>
        <p:txBody>
          <a:bodyPr lIns="0" tIns="7200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spc="0">
                <a:solidFill>
                  <a:schemeClr val="accent1"/>
                </a:solidFill>
                <a:latin typeface="Averta"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latin typeface="Ubuntu Medium" panose="020B0504030602030204" pitchFamily="34" charset="0"/>
              </a:rPr>
              <a:t>03</a:t>
            </a:r>
          </a:p>
        </p:txBody>
      </p:sp>
      <p:cxnSp>
        <p:nvCxnSpPr>
          <p:cNvPr id="11" name="Straight Connector 10">
            <a:extLst>
              <a:ext uri="{FF2B5EF4-FFF2-40B4-BE49-F238E27FC236}">
                <a16:creationId xmlns:a16="http://schemas.microsoft.com/office/drawing/2014/main" id="{784A7B01-DB82-284C-ACF7-C52CA32D392E}"/>
              </a:ext>
            </a:extLst>
          </p:cNvPr>
          <p:cNvCxnSpPr>
            <a:cxnSpLocks noChangeAspect="1"/>
          </p:cNvCxnSpPr>
          <p:nvPr/>
        </p:nvCxnSpPr>
        <p:spPr>
          <a:xfrm>
            <a:off x="4127863" y="1469457"/>
            <a:ext cx="0" cy="43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F014971-960D-B441-B2A5-CD2C3620ED42}"/>
              </a:ext>
            </a:extLst>
          </p:cNvPr>
          <p:cNvCxnSpPr>
            <a:cxnSpLocks noChangeAspect="1"/>
          </p:cNvCxnSpPr>
          <p:nvPr/>
        </p:nvCxnSpPr>
        <p:spPr>
          <a:xfrm>
            <a:off x="8055427" y="1469457"/>
            <a:ext cx="0" cy="43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Subtitle 47">
            <a:extLst>
              <a:ext uri="{FF2B5EF4-FFF2-40B4-BE49-F238E27FC236}">
                <a16:creationId xmlns:a16="http://schemas.microsoft.com/office/drawing/2014/main" id="{C88A801E-F7F5-224E-BB40-F276E1C0A10A}"/>
              </a:ext>
            </a:extLst>
          </p:cNvPr>
          <p:cNvSpPr txBox="1">
            <a:spLocks/>
          </p:cNvSpPr>
          <p:nvPr/>
        </p:nvSpPr>
        <p:spPr>
          <a:xfrm>
            <a:off x="457838" y="519054"/>
            <a:ext cx="11543452"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chemeClr val="bg1"/>
                </a:solidFill>
                <a:latin typeface="Ubuntu Medium" panose="020B0504030602030204" pitchFamily="34" charset="0"/>
              </a:rPr>
              <a:t>Accreditation: what does it achieve?</a:t>
            </a:r>
          </a:p>
        </p:txBody>
      </p:sp>
      <p:sp>
        <p:nvSpPr>
          <p:cNvPr id="13" name="Text Placeholder 36">
            <a:extLst>
              <a:ext uri="{FF2B5EF4-FFF2-40B4-BE49-F238E27FC236}">
                <a16:creationId xmlns:a16="http://schemas.microsoft.com/office/drawing/2014/main" id="{AD41E7BA-E2D5-C38F-D9C2-D022A072A677}"/>
              </a:ext>
            </a:extLst>
          </p:cNvPr>
          <p:cNvSpPr txBox="1">
            <a:spLocks/>
          </p:cNvSpPr>
          <p:nvPr/>
        </p:nvSpPr>
        <p:spPr>
          <a:xfrm>
            <a:off x="4414895" y="1778569"/>
            <a:ext cx="3279759" cy="664797"/>
          </a:xfrm>
          <a:prstGeom prst="rect">
            <a:avLst/>
          </a:prstGeom>
        </p:spPr>
        <p:txBody>
          <a:bodyPr lIns="0" tIns="0" rIns="108000" bIns="0">
            <a:spAutoFit/>
          </a:bodyPr>
          <a:lstStyle>
            <a:lvl1pPr marL="0" indent="0" algn="l" defTabSz="914400" rtl="0" eaLnBrk="1" latinLnBrk="0" hangingPunct="1">
              <a:lnSpc>
                <a:spcPct val="90000"/>
              </a:lnSpc>
              <a:spcBef>
                <a:spcPts val="0"/>
              </a:spcBef>
              <a:buFont typeface="Arial" panose="020B0604020202020204" pitchFamily="34" charset="0"/>
              <a:buNone/>
              <a:defRPr sz="1800" b="0" i="0" kern="1200">
                <a:solidFill>
                  <a:schemeClr val="tx1"/>
                </a:solidFill>
                <a:latin typeface="Averta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bg1"/>
                </a:solidFill>
                <a:latin typeface="Ubuntu Medium" panose="020B0504030602030204" pitchFamily="34" charset="0"/>
              </a:rPr>
              <a:t>Ensures</a:t>
            </a:r>
            <a:r>
              <a:rPr lang="en-US" sz="2400">
                <a:solidFill>
                  <a:schemeClr val="bg1"/>
                </a:solidFill>
                <a:latin typeface="Ubuntu Medium" panose="020B0504030602030204" pitchFamily="34" charset="0"/>
              </a:rPr>
              <a:t> </a:t>
            </a:r>
          </a:p>
          <a:p>
            <a:pPr algn="ctr"/>
            <a:r>
              <a:rPr lang="en-GB" sz="2400" u="sng">
                <a:solidFill>
                  <a:schemeClr val="bg1"/>
                </a:solidFill>
                <a:latin typeface="Ubuntu Medium" panose="020B0504030602030204" pitchFamily="34" charset="0"/>
              </a:rPr>
              <a:t>Compliance</a:t>
            </a:r>
          </a:p>
        </p:txBody>
      </p:sp>
      <p:sp>
        <p:nvSpPr>
          <p:cNvPr id="14" name="Text Placeholder 36">
            <a:extLst>
              <a:ext uri="{FF2B5EF4-FFF2-40B4-BE49-F238E27FC236}">
                <a16:creationId xmlns:a16="http://schemas.microsoft.com/office/drawing/2014/main" id="{1F1AF40F-EDE1-09DA-D914-9897C4A11520}"/>
              </a:ext>
            </a:extLst>
          </p:cNvPr>
          <p:cNvSpPr txBox="1">
            <a:spLocks/>
          </p:cNvSpPr>
          <p:nvPr/>
        </p:nvSpPr>
        <p:spPr>
          <a:xfrm>
            <a:off x="8351169" y="1755280"/>
            <a:ext cx="3279759" cy="581698"/>
          </a:xfrm>
          <a:prstGeom prst="rect">
            <a:avLst/>
          </a:prstGeom>
        </p:spPr>
        <p:txBody>
          <a:bodyPr lIns="0" tIns="0" rIns="108000" bIns="0">
            <a:spAutoFit/>
          </a:bodyPr>
          <a:lstStyle>
            <a:lvl1pPr marL="0" indent="0" algn="l" defTabSz="914400" rtl="0" eaLnBrk="1" latinLnBrk="0" hangingPunct="1">
              <a:lnSpc>
                <a:spcPct val="90000"/>
              </a:lnSpc>
              <a:spcBef>
                <a:spcPts val="0"/>
              </a:spcBef>
              <a:buFont typeface="Arial" panose="020B0604020202020204" pitchFamily="34" charset="0"/>
              <a:buNone/>
              <a:defRPr sz="1800" b="0" i="0" kern="1200">
                <a:solidFill>
                  <a:schemeClr val="tx1"/>
                </a:solidFill>
                <a:latin typeface="Averta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solidFill>
                  <a:schemeClr val="bg1"/>
                </a:solidFill>
                <a:latin typeface="Ubuntu Medium" panose="020B0504030602030204" pitchFamily="34" charset="0"/>
              </a:rPr>
              <a:t>Unlocks</a:t>
            </a:r>
            <a:endParaRPr lang="en-US" sz="2400">
              <a:solidFill>
                <a:schemeClr val="bg1"/>
              </a:solidFill>
              <a:latin typeface="Ubuntu Medium" panose="020B0504030602030204" pitchFamily="34" charset="0"/>
            </a:endParaRPr>
          </a:p>
          <a:p>
            <a:pPr algn="ctr"/>
            <a:r>
              <a:rPr lang="en-US" sz="2400" u="sng">
                <a:solidFill>
                  <a:schemeClr val="bg1"/>
                </a:solidFill>
                <a:latin typeface="Ubuntu Medium" panose="020B0504030602030204" pitchFamily="34" charset="0"/>
              </a:rPr>
              <a:t>Development</a:t>
            </a:r>
            <a:endParaRPr lang="en-GB" sz="2400" u="sng">
              <a:solidFill>
                <a:schemeClr val="bg1"/>
              </a:solidFill>
              <a:latin typeface="Ubuntu Medium" panose="020B0504030602030204" pitchFamily="34" charset="0"/>
            </a:endParaRPr>
          </a:p>
        </p:txBody>
      </p:sp>
      <p:sp>
        <p:nvSpPr>
          <p:cNvPr id="3" name="Text Placeholder 36">
            <a:extLst>
              <a:ext uri="{FF2B5EF4-FFF2-40B4-BE49-F238E27FC236}">
                <a16:creationId xmlns:a16="http://schemas.microsoft.com/office/drawing/2014/main" id="{09A0EF4E-8918-A116-8462-65538A1569A5}"/>
              </a:ext>
            </a:extLst>
          </p:cNvPr>
          <p:cNvSpPr txBox="1">
            <a:spLocks/>
          </p:cNvSpPr>
          <p:nvPr/>
        </p:nvSpPr>
        <p:spPr>
          <a:xfrm>
            <a:off x="418082" y="2636328"/>
            <a:ext cx="3596282" cy="2706447"/>
          </a:xfrm>
          <a:prstGeom prst="rect">
            <a:avLst/>
          </a:prstGeom>
        </p:spPr>
        <p:txBody>
          <a:bodyPr wrap="square" lIns="0" tIns="0" rIns="108000" bIns="0">
            <a:spAutoFit/>
          </a:bodyPr>
          <a:lstStyle>
            <a:lvl1pPr marL="0" indent="0" algn="l" defTabSz="914400" rtl="0" eaLnBrk="1" latinLnBrk="0" hangingPunct="1">
              <a:lnSpc>
                <a:spcPct val="90000"/>
              </a:lnSpc>
              <a:spcBef>
                <a:spcPts val="0"/>
              </a:spcBef>
              <a:buFont typeface="Arial" panose="020B0604020202020204" pitchFamily="34" charset="0"/>
              <a:buNone/>
              <a:defRPr sz="1800" b="0" i="0" kern="1200">
                <a:solidFill>
                  <a:schemeClr val="tx1"/>
                </a:solidFill>
                <a:latin typeface="Averta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Tx/>
              <a:buChar char="-"/>
            </a:pPr>
            <a:r>
              <a:rPr lang="en-GB" sz="2000">
                <a:solidFill>
                  <a:schemeClr val="bg1"/>
                </a:solidFill>
                <a:latin typeface="Ubuntu Medium" panose="020B0504030602030204" pitchFamily="34" charset="0"/>
              </a:rPr>
              <a:t>Volunteer Roles</a:t>
            </a:r>
          </a:p>
          <a:p>
            <a:pPr marL="342900" indent="-342900">
              <a:lnSpc>
                <a:spcPct val="150000"/>
              </a:lnSpc>
              <a:buFontTx/>
              <a:buChar char="-"/>
            </a:pPr>
            <a:r>
              <a:rPr lang="en-GB" sz="2000">
                <a:solidFill>
                  <a:schemeClr val="bg1"/>
                </a:solidFill>
                <a:latin typeface="Ubuntu Medium" panose="020B0504030602030204" pitchFamily="34" charset="0"/>
              </a:rPr>
              <a:t>Sessions &amp; Delivery</a:t>
            </a:r>
          </a:p>
          <a:p>
            <a:pPr marL="342900" indent="-342900">
              <a:lnSpc>
                <a:spcPct val="150000"/>
              </a:lnSpc>
              <a:buFontTx/>
              <a:buChar char="-"/>
            </a:pPr>
            <a:r>
              <a:rPr lang="en-GB" sz="2000">
                <a:solidFill>
                  <a:schemeClr val="bg1"/>
                </a:solidFill>
                <a:latin typeface="Ubuntu Medium" panose="020B0504030602030204" pitchFamily="34" charset="0"/>
              </a:rPr>
              <a:t>Accreditation Agreement &amp; Governance</a:t>
            </a:r>
          </a:p>
          <a:p>
            <a:pPr marL="342900" indent="-342900">
              <a:lnSpc>
                <a:spcPct val="150000"/>
              </a:lnSpc>
              <a:buFontTx/>
              <a:buChar char="-"/>
            </a:pPr>
            <a:endParaRPr lang="en-GB" sz="2000">
              <a:solidFill>
                <a:schemeClr val="bg1"/>
              </a:solidFill>
              <a:latin typeface="Ubuntu Medium" panose="020B0504030602030204" pitchFamily="34" charset="0"/>
            </a:endParaRPr>
          </a:p>
          <a:p>
            <a:pPr marL="342900" indent="-342900">
              <a:lnSpc>
                <a:spcPct val="150000"/>
              </a:lnSpc>
              <a:buFontTx/>
              <a:buChar char="-"/>
            </a:pPr>
            <a:endParaRPr lang="en-GB" sz="2000">
              <a:solidFill>
                <a:schemeClr val="bg1"/>
              </a:solidFill>
              <a:latin typeface="Ubuntu Medium" panose="020B0504030602030204" pitchFamily="34" charset="0"/>
            </a:endParaRPr>
          </a:p>
        </p:txBody>
      </p:sp>
      <p:sp>
        <p:nvSpPr>
          <p:cNvPr id="5" name="Text Placeholder 36">
            <a:extLst>
              <a:ext uri="{FF2B5EF4-FFF2-40B4-BE49-F238E27FC236}">
                <a16:creationId xmlns:a16="http://schemas.microsoft.com/office/drawing/2014/main" id="{2C95A71B-A8B9-11C6-ABD0-05031BC702AA}"/>
              </a:ext>
            </a:extLst>
          </p:cNvPr>
          <p:cNvSpPr txBox="1">
            <a:spLocks/>
          </p:cNvSpPr>
          <p:nvPr/>
        </p:nvSpPr>
        <p:spPr>
          <a:xfrm>
            <a:off x="4250241" y="2720723"/>
            <a:ext cx="3691686" cy="2244782"/>
          </a:xfrm>
          <a:prstGeom prst="rect">
            <a:avLst/>
          </a:prstGeom>
        </p:spPr>
        <p:txBody>
          <a:bodyPr wrap="square" lIns="0" tIns="0" rIns="108000" bIns="0">
            <a:spAutoFit/>
          </a:bodyPr>
          <a:lstStyle>
            <a:lvl1pPr marL="0" indent="0" algn="l" defTabSz="914400" rtl="0" eaLnBrk="1" latinLnBrk="0" hangingPunct="1">
              <a:lnSpc>
                <a:spcPct val="90000"/>
              </a:lnSpc>
              <a:spcBef>
                <a:spcPts val="0"/>
              </a:spcBef>
              <a:buFont typeface="Arial" panose="020B0604020202020204" pitchFamily="34" charset="0"/>
              <a:buNone/>
              <a:defRPr sz="1800" b="0" i="0" kern="1200">
                <a:solidFill>
                  <a:schemeClr val="tx1"/>
                </a:solidFill>
                <a:latin typeface="Averta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Tx/>
              <a:buChar char="-"/>
            </a:pPr>
            <a:r>
              <a:rPr lang="en-GB" sz="2000">
                <a:solidFill>
                  <a:schemeClr val="bg1"/>
                </a:solidFill>
                <a:latin typeface="Ubuntu Medium" panose="020B0504030602030204" pitchFamily="34" charset="0"/>
              </a:rPr>
              <a:t>Special Olympics Rules &amp; Requirements</a:t>
            </a:r>
          </a:p>
          <a:p>
            <a:pPr marL="342900" indent="-342900">
              <a:lnSpc>
                <a:spcPct val="150000"/>
              </a:lnSpc>
              <a:buFontTx/>
              <a:buChar char="-"/>
            </a:pPr>
            <a:r>
              <a:rPr lang="en-GB" sz="2000">
                <a:solidFill>
                  <a:schemeClr val="bg1"/>
                </a:solidFill>
                <a:latin typeface="Ubuntu Medium" panose="020B0504030602030204" pitchFamily="34" charset="0"/>
              </a:rPr>
              <a:t>Safeguarding</a:t>
            </a:r>
          </a:p>
          <a:p>
            <a:pPr marL="342900" indent="-342900">
              <a:lnSpc>
                <a:spcPct val="150000"/>
              </a:lnSpc>
              <a:buFontTx/>
              <a:buChar char="-"/>
            </a:pPr>
            <a:r>
              <a:rPr lang="en-GB" sz="2000">
                <a:solidFill>
                  <a:schemeClr val="bg1"/>
                </a:solidFill>
                <a:latin typeface="Ubuntu Medium" panose="020B0504030602030204" pitchFamily="34" charset="0"/>
              </a:rPr>
              <a:t>Min. Operating Standards</a:t>
            </a:r>
          </a:p>
          <a:p>
            <a:pPr marL="342900" indent="-342900">
              <a:lnSpc>
                <a:spcPct val="150000"/>
              </a:lnSpc>
              <a:buFontTx/>
              <a:buChar char="-"/>
            </a:pPr>
            <a:endParaRPr lang="en-GB" sz="2000">
              <a:solidFill>
                <a:schemeClr val="bg1"/>
              </a:solidFill>
              <a:latin typeface="Ubuntu Medium" panose="020B0504030602030204" pitchFamily="34" charset="0"/>
            </a:endParaRPr>
          </a:p>
        </p:txBody>
      </p:sp>
      <p:sp>
        <p:nvSpPr>
          <p:cNvPr id="7" name="Text Placeholder 36">
            <a:extLst>
              <a:ext uri="{FF2B5EF4-FFF2-40B4-BE49-F238E27FC236}">
                <a16:creationId xmlns:a16="http://schemas.microsoft.com/office/drawing/2014/main" id="{6F1D786E-83DB-1AAA-953B-E2E79D8700DE}"/>
              </a:ext>
            </a:extLst>
          </p:cNvPr>
          <p:cNvSpPr txBox="1">
            <a:spLocks/>
          </p:cNvSpPr>
          <p:nvPr/>
        </p:nvSpPr>
        <p:spPr>
          <a:xfrm>
            <a:off x="8329029" y="2648726"/>
            <a:ext cx="3840829" cy="1783117"/>
          </a:xfrm>
          <a:prstGeom prst="rect">
            <a:avLst/>
          </a:prstGeom>
        </p:spPr>
        <p:txBody>
          <a:bodyPr wrap="square" lIns="0" tIns="0" rIns="108000" bIns="0">
            <a:spAutoFit/>
          </a:bodyPr>
          <a:lstStyle>
            <a:lvl1pPr marL="0" indent="0" algn="l" defTabSz="914400" rtl="0" eaLnBrk="1" latinLnBrk="0" hangingPunct="1">
              <a:lnSpc>
                <a:spcPct val="90000"/>
              </a:lnSpc>
              <a:spcBef>
                <a:spcPts val="0"/>
              </a:spcBef>
              <a:buFont typeface="Arial" panose="020B0604020202020204" pitchFamily="34" charset="0"/>
              <a:buNone/>
              <a:defRPr sz="1800" b="0" i="0" kern="1200">
                <a:solidFill>
                  <a:schemeClr val="tx1"/>
                </a:solidFill>
                <a:latin typeface="Averta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Tx/>
              <a:buChar char="-"/>
            </a:pPr>
            <a:r>
              <a:rPr lang="en-GB" sz="2000">
                <a:solidFill>
                  <a:schemeClr val="bg1"/>
                </a:solidFill>
                <a:latin typeface="Ubuntu Medium" panose="020B0504030602030204" pitchFamily="34" charset="0"/>
              </a:rPr>
              <a:t>Pathways – athletes</a:t>
            </a:r>
          </a:p>
          <a:p>
            <a:pPr marL="342900" indent="-342900">
              <a:lnSpc>
                <a:spcPct val="150000"/>
              </a:lnSpc>
              <a:buFontTx/>
              <a:buChar char="-"/>
            </a:pPr>
            <a:r>
              <a:rPr lang="en-GB" sz="2000">
                <a:solidFill>
                  <a:schemeClr val="bg1"/>
                </a:solidFill>
                <a:latin typeface="Ubuntu Medium" panose="020B0504030602030204" pitchFamily="34" charset="0"/>
              </a:rPr>
              <a:t>Pathways – volunteers/coaches</a:t>
            </a:r>
          </a:p>
          <a:p>
            <a:pPr marL="342900" indent="-342900">
              <a:lnSpc>
                <a:spcPct val="150000"/>
              </a:lnSpc>
              <a:buFontTx/>
              <a:buChar char="-"/>
            </a:pPr>
            <a:r>
              <a:rPr lang="en-GB" sz="2000">
                <a:solidFill>
                  <a:schemeClr val="bg1"/>
                </a:solidFill>
                <a:latin typeface="Ubuntu Medium" panose="020B0504030602030204" pitchFamily="34" charset="0"/>
              </a:rPr>
              <a:t>Growth &amp; Innovation – Clubs</a:t>
            </a:r>
          </a:p>
        </p:txBody>
      </p:sp>
      <p:sp>
        <p:nvSpPr>
          <p:cNvPr id="17" name="Text Placeholder 36">
            <a:extLst>
              <a:ext uri="{FF2B5EF4-FFF2-40B4-BE49-F238E27FC236}">
                <a16:creationId xmlns:a16="http://schemas.microsoft.com/office/drawing/2014/main" id="{89165A66-6358-426D-D205-50C65C02831C}"/>
              </a:ext>
            </a:extLst>
          </p:cNvPr>
          <p:cNvSpPr txBox="1">
            <a:spLocks/>
          </p:cNvSpPr>
          <p:nvPr/>
        </p:nvSpPr>
        <p:spPr>
          <a:xfrm>
            <a:off x="576343" y="5259336"/>
            <a:ext cx="3279759" cy="581698"/>
          </a:xfrm>
          <a:prstGeom prst="rect">
            <a:avLst/>
          </a:prstGeom>
        </p:spPr>
        <p:txBody>
          <a:bodyPr lIns="0" tIns="0" rIns="108000" bIns="0">
            <a:spAutoFit/>
          </a:bodyPr>
          <a:lstStyle>
            <a:lvl1pPr marL="0" indent="0" algn="l" defTabSz="914400" rtl="0" eaLnBrk="1" latinLnBrk="0" hangingPunct="1">
              <a:lnSpc>
                <a:spcPct val="90000"/>
              </a:lnSpc>
              <a:spcBef>
                <a:spcPts val="0"/>
              </a:spcBef>
              <a:buFont typeface="Arial" panose="020B0604020202020204" pitchFamily="34" charset="0"/>
              <a:buNone/>
              <a:defRPr sz="1800" b="0" i="0" kern="1200">
                <a:solidFill>
                  <a:schemeClr val="tx1"/>
                </a:solidFill>
                <a:latin typeface="Averta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solidFill>
                  <a:schemeClr val="bg1"/>
                </a:solidFill>
                <a:latin typeface="Ubuntu Medium" panose="020B0504030602030204" pitchFamily="34" charset="0"/>
              </a:rPr>
              <a:t>Leading to</a:t>
            </a:r>
            <a:endParaRPr lang="en-GB" sz="2400">
              <a:solidFill>
                <a:schemeClr val="bg1"/>
              </a:solidFill>
              <a:latin typeface="Ubuntu Medium" panose="020B0504030602030204" pitchFamily="34" charset="0"/>
            </a:endParaRPr>
          </a:p>
          <a:p>
            <a:pPr algn="ctr"/>
            <a:r>
              <a:rPr lang="en-GB" sz="2400" u="sng">
                <a:solidFill>
                  <a:schemeClr val="bg1"/>
                </a:solidFill>
                <a:latin typeface="Ubuntu Medium" panose="020B0504030602030204" pitchFamily="34" charset="0"/>
              </a:rPr>
              <a:t>Sustainability</a:t>
            </a:r>
          </a:p>
        </p:txBody>
      </p:sp>
      <p:sp>
        <p:nvSpPr>
          <p:cNvPr id="18" name="Text Placeholder 36">
            <a:extLst>
              <a:ext uri="{FF2B5EF4-FFF2-40B4-BE49-F238E27FC236}">
                <a16:creationId xmlns:a16="http://schemas.microsoft.com/office/drawing/2014/main" id="{784F5DBA-4B86-2A53-E7B4-A0BEDC166DEE}"/>
              </a:ext>
            </a:extLst>
          </p:cNvPr>
          <p:cNvSpPr txBox="1">
            <a:spLocks/>
          </p:cNvSpPr>
          <p:nvPr/>
        </p:nvSpPr>
        <p:spPr>
          <a:xfrm>
            <a:off x="4451766" y="5243385"/>
            <a:ext cx="3279759" cy="581698"/>
          </a:xfrm>
          <a:prstGeom prst="rect">
            <a:avLst/>
          </a:prstGeom>
        </p:spPr>
        <p:txBody>
          <a:bodyPr lIns="0" tIns="0" rIns="108000" bIns="0">
            <a:spAutoFit/>
          </a:bodyPr>
          <a:lstStyle>
            <a:lvl1pPr marL="0" indent="0" algn="l" defTabSz="914400" rtl="0" eaLnBrk="1" latinLnBrk="0" hangingPunct="1">
              <a:lnSpc>
                <a:spcPct val="90000"/>
              </a:lnSpc>
              <a:spcBef>
                <a:spcPts val="0"/>
              </a:spcBef>
              <a:buFont typeface="Arial" panose="020B0604020202020204" pitchFamily="34" charset="0"/>
              <a:buNone/>
              <a:defRPr sz="1800" b="0" i="0" kern="1200">
                <a:solidFill>
                  <a:schemeClr val="tx1"/>
                </a:solidFill>
                <a:latin typeface="Averta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solidFill>
                  <a:schemeClr val="bg1"/>
                </a:solidFill>
                <a:latin typeface="Ubuntu Medium" panose="020B0504030602030204" pitchFamily="34" charset="0"/>
              </a:rPr>
              <a:t>Leading to</a:t>
            </a:r>
            <a:endParaRPr lang="en-GB" sz="2400">
              <a:solidFill>
                <a:schemeClr val="bg1"/>
              </a:solidFill>
              <a:latin typeface="Ubuntu Medium" panose="020B0504030602030204" pitchFamily="34" charset="0"/>
            </a:endParaRPr>
          </a:p>
          <a:p>
            <a:pPr algn="ctr"/>
            <a:r>
              <a:rPr lang="en-GB" sz="2400" u="sng">
                <a:solidFill>
                  <a:schemeClr val="bg1"/>
                </a:solidFill>
                <a:latin typeface="Ubuntu Medium" panose="020B0504030602030204" pitchFamily="34" charset="0"/>
              </a:rPr>
              <a:t>Quality</a:t>
            </a:r>
          </a:p>
        </p:txBody>
      </p:sp>
      <p:sp>
        <p:nvSpPr>
          <p:cNvPr id="19" name="Text Placeholder 36">
            <a:extLst>
              <a:ext uri="{FF2B5EF4-FFF2-40B4-BE49-F238E27FC236}">
                <a16:creationId xmlns:a16="http://schemas.microsoft.com/office/drawing/2014/main" id="{52B05CC7-E4E2-144E-1A30-3724CC2A36A5}"/>
              </a:ext>
            </a:extLst>
          </p:cNvPr>
          <p:cNvSpPr txBox="1">
            <a:spLocks/>
          </p:cNvSpPr>
          <p:nvPr/>
        </p:nvSpPr>
        <p:spPr>
          <a:xfrm>
            <a:off x="8416201" y="5219580"/>
            <a:ext cx="3279759" cy="581698"/>
          </a:xfrm>
          <a:prstGeom prst="rect">
            <a:avLst/>
          </a:prstGeom>
        </p:spPr>
        <p:txBody>
          <a:bodyPr lIns="0" tIns="0" rIns="108000" bIns="0">
            <a:spAutoFit/>
          </a:bodyPr>
          <a:lstStyle>
            <a:lvl1pPr marL="0" indent="0" algn="l" defTabSz="914400" rtl="0" eaLnBrk="1" latinLnBrk="0" hangingPunct="1">
              <a:lnSpc>
                <a:spcPct val="90000"/>
              </a:lnSpc>
              <a:spcBef>
                <a:spcPts val="0"/>
              </a:spcBef>
              <a:buFont typeface="Arial" panose="020B0604020202020204" pitchFamily="34" charset="0"/>
              <a:buNone/>
              <a:defRPr sz="1800" b="0" i="0" kern="1200">
                <a:solidFill>
                  <a:schemeClr val="tx1"/>
                </a:solidFill>
                <a:latin typeface="Averta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solidFill>
                  <a:schemeClr val="bg1"/>
                </a:solidFill>
                <a:latin typeface="Ubuntu Medium" panose="020B0504030602030204" pitchFamily="34" charset="0"/>
              </a:rPr>
              <a:t>Leading to</a:t>
            </a:r>
            <a:endParaRPr lang="en-GB" sz="2400">
              <a:solidFill>
                <a:schemeClr val="bg1"/>
              </a:solidFill>
              <a:latin typeface="Ubuntu Medium" panose="020B0504030602030204" pitchFamily="34" charset="0"/>
            </a:endParaRPr>
          </a:p>
          <a:p>
            <a:pPr algn="ctr"/>
            <a:r>
              <a:rPr lang="en-GB" sz="2400" u="sng">
                <a:solidFill>
                  <a:schemeClr val="bg1"/>
                </a:solidFill>
                <a:latin typeface="Ubuntu Medium" panose="020B0504030602030204" pitchFamily="34" charset="0"/>
              </a:rPr>
              <a:t>Impact</a:t>
            </a:r>
          </a:p>
        </p:txBody>
      </p:sp>
      <p:cxnSp>
        <p:nvCxnSpPr>
          <p:cNvPr id="22" name="Straight Arrow Connector 21">
            <a:extLst>
              <a:ext uri="{FF2B5EF4-FFF2-40B4-BE49-F238E27FC236}">
                <a16:creationId xmlns:a16="http://schemas.microsoft.com/office/drawing/2014/main" id="{281677BC-54CA-A65C-F693-A0C82AA315D6}"/>
              </a:ext>
            </a:extLst>
          </p:cNvPr>
          <p:cNvCxnSpPr/>
          <p:nvPr/>
        </p:nvCxnSpPr>
        <p:spPr>
          <a:xfrm>
            <a:off x="2323855" y="4452730"/>
            <a:ext cx="0" cy="64604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24AA1AB-B049-42DC-7F03-D2E8A2D8DB1B}"/>
              </a:ext>
            </a:extLst>
          </p:cNvPr>
          <p:cNvCxnSpPr/>
          <p:nvPr/>
        </p:nvCxnSpPr>
        <p:spPr>
          <a:xfrm>
            <a:off x="6054774" y="4521557"/>
            <a:ext cx="0" cy="64604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604EA5A-D44C-744D-93A5-B679E053C151}"/>
              </a:ext>
            </a:extLst>
          </p:cNvPr>
          <p:cNvCxnSpPr/>
          <p:nvPr/>
        </p:nvCxnSpPr>
        <p:spPr>
          <a:xfrm>
            <a:off x="10011541" y="4529093"/>
            <a:ext cx="0" cy="64604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8" name="Graphic 27" descr="Ripple outline">
            <a:extLst>
              <a:ext uri="{FF2B5EF4-FFF2-40B4-BE49-F238E27FC236}">
                <a16:creationId xmlns:a16="http://schemas.microsoft.com/office/drawing/2014/main" id="{34F9FBEC-D023-02F0-6A37-1E7964603C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96218" y="4822630"/>
            <a:ext cx="802171" cy="802171"/>
          </a:xfrm>
          <a:prstGeom prst="rect">
            <a:avLst/>
          </a:prstGeom>
        </p:spPr>
      </p:pic>
      <p:pic>
        <p:nvPicPr>
          <p:cNvPr id="30" name="Graphic 29" descr="Clipboard Checked outline">
            <a:extLst>
              <a:ext uri="{FF2B5EF4-FFF2-40B4-BE49-F238E27FC236}">
                <a16:creationId xmlns:a16="http://schemas.microsoft.com/office/drawing/2014/main" id="{1B9D99D0-D8C0-16D4-F0F0-FCDB315BA3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03808" y="274535"/>
            <a:ext cx="914400" cy="914400"/>
          </a:xfrm>
          <a:prstGeom prst="rect">
            <a:avLst/>
          </a:prstGeom>
        </p:spPr>
      </p:pic>
      <p:pic>
        <p:nvPicPr>
          <p:cNvPr id="32" name="Graphic 31" descr="Rating 3 Star with solid fill">
            <a:extLst>
              <a:ext uri="{FF2B5EF4-FFF2-40B4-BE49-F238E27FC236}">
                <a16:creationId xmlns:a16="http://schemas.microsoft.com/office/drawing/2014/main" id="{4F587C04-1C2C-7AE0-6971-A9DB711569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3094" y="4902142"/>
            <a:ext cx="758686" cy="758686"/>
          </a:xfrm>
          <a:prstGeom prst="rect">
            <a:avLst/>
          </a:prstGeom>
        </p:spPr>
      </p:pic>
      <p:pic>
        <p:nvPicPr>
          <p:cNvPr id="34" name="Graphic 33" descr="Life jacket outline">
            <a:extLst>
              <a:ext uri="{FF2B5EF4-FFF2-40B4-BE49-F238E27FC236}">
                <a16:creationId xmlns:a16="http://schemas.microsoft.com/office/drawing/2014/main" id="{CD315E05-BF72-C44A-EE07-48BDA513E6D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19520" y="4896557"/>
            <a:ext cx="646045" cy="646045"/>
          </a:xfrm>
          <a:prstGeom prst="rect">
            <a:avLst/>
          </a:prstGeom>
        </p:spPr>
      </p:pic>
    </p:spTree>
    <p:extLst>
      <p:ext uri="{BB962C8B-B14F-4D97-AF65-F5344CB8AC3E}">
        <p14:creationId xmlns:p14="http://schemas.microsoft.com/office/powerpoint/2010/main" val="179860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F5B3BB-EE86-DFB3-9101-7114A609EFD8}"/>
              </a:ext>
            </a:extLst>
          </p:cNvPr>
          <p:cNvSpPr/>
          <p:nvPr/>
        </p:nvSpPr>
        <p:spPr>
          <a:xfrm>
            <a:off x="0" y="1799246"/>
            <a:ext cx="12192000" cy="40052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ubtitle 47">
            <a:extLst>
              <a:ext uri="{FF2B5EF4-FFF2-40B4-BE49-F238E27FC236}">
                <a16:creationId xmlns:a16="http://schemas.microsoft.com/office/drawing/2014/main" id="{A68C5B30-D7E0-0922-813F-E8CE43409232}"/>
              </a:ext>
            </a:extLst>
          </p:cNvPr>
          <p:cNvSpPr txBox="1">
            <a:spLocks/>
          </p:cNvSpPr>
          <p:nvPr/>
        </p:nvSpPr>
        <p:spPr>
          <a:xfrm>
            <a:off x="457838" y="519054"/>
            <a:ext cx="10743562" cy="1170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chemeClr val="bg1"/>
                </a:solidFill>
                <a:latin typeface="Ubuntu Medium" panose="020B0504030602030204" pitchFamily="34" charset="0"/>
              </a:rPr>
              <a:t>Accreditation Compliance &amp; Minimum Operating Standards – </a:t>
            </a:r>
            <a:r>
              <a:rPr lang="en-US" sz="3600" i="1">
                <a:solidFill>
                  <a:schemeClr val="bg1"/>
                </a:solidFill>
                <a:latin typeface="Ubuntu Medium" panose="020B0504030602030204" pitchFamily="34" charset="0"/>
              </a:rPr>
              <a:t>where do they come from?</a:t>
            </a:r>
          </a:p>
        </p:txBody>
      </p:sp>
      <p:pic>
        <p:nvPicPr>
          <p:cNvPr id="3" name="Picture 2">
            <a:extLst>
              <a:ext uri="{FF2B5EF4-FFF2-40B4-BE49-F238E27FC236}">
                <a16:creationId xmlns:a16="http://schemas.microsoft.com/office/drawing/2014/main" id="{F041A791-4235-F78C-7E19-4832D6EC64ED}"/>
              </a:ext>
            </a:extLst>
          </p:cNvPr>
          <p:cNvPicPr>
            <a:picLocks noChangeAspect="1"/>
          </p:cNvPicPr>
          <p:nvPr/>
        </p:nvPicPr>
        <p:blipFill>
          <a:blip r:embed="rId3"/>
          <a:srcRect t="24776" b="15423"/>
          <a:stretch/>
        </p:blipFill>
        <p:spPr>
          <a:xfrm>
            <a:off x="109329" y="2156791"/>
            <a:ext cx="4343401" cy="1461052"/>
          </a:xfrm>
          <a:prstGeom prst="rect">
            <a:avLst/>
          </a:prstGeom>
        </p:spPr>
      </p:pic>
      <p:pic>
        <p:nvPicPr>
          <p:cNvPr id="5" name="Picture 4">
            <a:extLst>
              <a:ext uri="{FF2B5EF4-FFF2-40B4-BE49-F238E27FC236}">
                <a16:creationId xmlns:a16="http://schemas.microsoft.com/office/drawing/2014/main" id="{F395B29E-3B2D-CF60-75C9-369213C08AC8}"/>
              </a:ext>
            </a:extLst>
          </p:cNvPr>
          <p:cNvPicPr>
            <a:picLocks noChangeAspect="1"/>
          </p:cNvPicPr>
          <p:nvPr/>
        </p:nvPicPr>
        <p:blipFill>
          <a:blip r:embed="rId4"/>
          <a:stretch>
            <a:fillRect/>
          </a:stretch>
        </p:blipFill>
        <p:spPr>
          <a:xfrm>
            <a:off x="1199943" y="4055296"/>
            <a:ext cx="1901066" cy="1033812"/>
          </a:xfrm>
          <a:prstGeom prst="rect">
            <a:avLst/>
          </a:prstGeom>
        </p:spPr>
      </p:pic>
      <p:pic>
        <p:nvPicPr>
          <p:cNvPr id="1026" name="Picture 2">
            <a:extLst>
              <a:ext uri="{FF2B5EF4-FFF2-40B4-BE49-F238E27FC236}">
                <a16:creationId xmlns:a16="http://schemas.microsoft.com/office/drawing/2014/main" id="{1E8A430B-EB04-1C18-29CB-B5C4909BF6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4369" y="3727437"/>
            <a:ext cx="2916721" cy="10706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ADE312A-622F-B52C-4C06-C03D26326C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1868" y="4415760"/>
            <a:ext cx="2916721" cy="11824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6F640C6-5888-684F-5401-131C8D44B753}"/>
              </a:ext>
            </a:extLst>
          </p:cNvPr>
          <p:cNvPicPr>
            <a:picLocks noChangeAspect="1"/>
          </p:cNvPicPr>
          <p:nvPr/>
        </p:nvPicPr>
        <p:blipFill>
          <a:blip r:embed="rId7"/>
          <a:stretch>
            <a:fillRect/>
          </a:stretch>
        </p:blipFill>
        <p:spPr>
          <a:xfrm>
            <a:off x="9725024" y="2046160"/>
            <a:ext cx="1839569" cy="792159"/>
          </a:xfrm>
          <a:prstGeom prst="rect">
            <a:avLst/>
          </a:prstGeom>
        </p:spPr>
      </p:pic>
      <p:pic>
        <p:nvPicPr>
          <p:cNvPr id="8" name="Picture 7">
            <a:extLst>
              <a:ext uri="{FF2B5EF4-FFF2-40B4-BE49-F238E27FC236}">
                <a16:creationId xmlns:a16="http://schemas.microsoft.com/office/drawing/2014/main" id="{FC069CA0-A4CF-161F-3084-04E77E786EE5}"/>
              </a:ext>
            </a:extLst>
          </p:cNvPr>
          <p:cNvPicPr>
            <a:picLocks noChangeAspect="1"/>
          </p:cNvPicPr>
          <p:nvPr/>
        </p:nvPicPr>
        <p:blipFill>
          <a:blip r:embed="rId8"/>
          <a:stretch>
            <a:fillRect/>
          </a:stretch>
        </p:blipFill>
        <p:spPr>
          <a:xfrm>
            <a:off x="9002986" y="2698251"/>
            <a:ext cx="1664390" cy="568842"/>
          </a:xfrm>
          <a:prstGeom prst="rect">
            <a:avLst/>
          </a:prstGeom>
        </p:spPr>
      </p:pic>
      <p:pic>
        <p:nvPicPr>
          <p:cNvPr id="9" name="Picture 8">
            <a:extLst>
              <a:ext uri="{FF2B5EF4-FFF2-40B4-BE49-F238E27FC236}">
                <a16:creationId xmlns:a16="http://schemas.microsoft.com/office/drawing/2014/main" id="{C859DAA4-6DAD-47B5-0269-C690D21BB809}"/>
              </a:ext>
            </a:extLst>
          </p:cNvPr>
          <p:cNvPicPr>
            <a:picLocks noChangeAspect="1"/>
          </p:cNvPicPr>
          <p:nvPr/>
        </p:nvPicPr>
        <p:blipFill>
          <a:blip r:embed="rId9"/>
          <a:stretch>
            <a:fillRect/>
          </a:stretch>
        </p:blipFill>
        <p:spPr>
          <a:xfrm>
            <a:off x="10813358" y="2632797"/>
            <a:ext cx="1152111" cy="1152111"/>
          </a:xfrm>
          <a:prstGeom prst="rect">
            <a:avLst/>
          </a:prstGeom>
        </p:spPr>
      </p:pic>
      <p:pic>
        <p:nvPicPr>
          <p:cNvPr id="11" name="Picture 10">
            <a:extLst>
              <a:ext uri="{FF2B5EF4-FFF2-40B4-BE49-F238E27FC236}">
                <a16:creationId xmlns:a16="http://schemas.microsoft.com/office/drawing/2014/main" id="{79B0BC88-0705-E732-2D78-3282753A4DDE}"/>
              </a:ext>
            </a:extLst>
          </p:cNvPr>
          <p:cNvPicPr>
            <a:picLocks noChangeAspect="1"/>
          </p:cNvPicPr>
          <p:nvPr/>
        </p:nvPicPr>
        <p:blipFill>
          <a:blip r:embed="rId10"/>
          <a:stretch>
            <a:fillRect/>
          </a:stretch>
        </p:blipFill>
        <p:spPr>
          <a:xfrm>
            <a:off x="4887567" y="1898181"/>
            <a:ext cx="1586327" cy="1189745"/>
          </a:xfrm>
          <a:prstGeom prst="rect">
            <a:avLst/>
          </a:prstGeom>
        </p:spPr>
      </p:pic>
      <p:pic>
        <p:nvPicPr>
          <p:cNvPr id="1030" name="Picture 6">
            <a:extLst>
              <a:ext uri="{FF2B5EF4-FFF2-40B4-BE49-F238E27FC236}">
                <a16:creationId xmlns:a16="http://schemas.microsoft.com/office/drawing/2014/main" id="{701B9F66-9AB9-4E6D-D40F-0DADB065FB8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2754" b="22174"/>
          <a:stretch/>
        </p:blipFill>
        <p:spPr bwMode="auto">
          <a:xfrm>
            <a:off x="5367544" y="2725411"/>
            <a:ext cx="1714500" cy="9442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B7B1CB4-B000-FD8B-52B1-49A0B3901ADD}"/>
              </a:ext>
            </a:extLst>
          </p:cNvPr>
          <p:cNvPicPr>
            <a:picLocks noChangeAspect="1"/>
          </p:cNvPicPr>
          <p:nvPr/>
        </p:nvPicPr>
        <p:blipFill>
          <a:blip r:embed="rId12"/>
          <a:stretch>
            <a:fillRect/>
          </a:stretch>
        </p:blipFill>
        <p:spPr>
          <a:xfrm>
            <a:off x="4372308" y="4722099"/>
            <a:ext cx="1372509" cy="1029382"/>
          </a:xfrm>
          <a:prstGeom prst="rect">
            <a:avLst/>
          </a:prstGeom>
        </p:spPr>
      </p:pic>
      <p:pic>
        <p:nvPicPr>
          <p:cNvPr id="13" name="Picture 12">
            <a:extLst>
              <a:ext uri="{FF2B5EF4-FFF2-40B4-BE49-F238E27FC236}">
                <a16:creationId xmlns:a16="http://schemas.microsoft.com/office/drawing/2014/main" id="{410A1332-4944-5D2A-7594-75BD6FF35BFE}"/>
              </a:ext>
            </a:extLst>
          </p:cNvPr>
          <p:cNvPicPr>
            <a:picLocks noChangeAspect="1"/>
          </p:cNvPicPr>
          <p:nvPr/>
        </p:nvPicPr>
        <p:blipFill>
          <a:blip r:embed="rId13"/>
          <a:stretch>
            <a:fillRect/>
          </a:stretch>
        </p:blipFill>
        <p:spPr>
          <a:xfrm>
            <a:off x="5911090" y="3937663"/>
            <a:ext cx="2565745" cy="634539"/>
          </a:xfrm>
          <a:prstGeom prst="rect">
            <a:avLst/>
          </a:prstGeom>
        </p:spPr>
      </p:pic>
      <p:pic>
        <p:nvPicPr>
          <p:cNvPr id="14" name="Picture 13">
            <a:extLst>
              <a:ext uri="{FF2B5EF4-FFF2-40B4-BE49-F238E27FC236}">
                <a16:creationId xmlns:a16="http://schemas.microsoft.com/office/drawing/2014/main" id="{8A9288A7-51D1-21B8-7245-45CA45D457CD}"/>
              </a:ext>
            </a:extLst>
          </p:cNvPr>
          <p:cNvPicPr>
            <a:picLocks noChangeAspect="1"/>
          </p:cNvPicPr>
          <p:nvPr/>
        </p:nvPicPr>
        <p:blipFill>
          <a:blip r:embed="rId14"/>
          <a:stretch>
            <a:fillRect/>
          </a:stretch>
        </p:blipFill>
        <p:spPr>
          <a:xfrm>
            <a:off x="6649777" y="4572202"/>
            <a:ext cx="1372509" cy="837463"/>
          </a:xfrm>
          <a:prstGeom prst="rect">
            <a:avLst/>
          </a:prstGeom>
        </p:spPr>
      </p:pic>
      <p:pic>
        <p:nvPicPr>
          <p:cNvPr id="15" name="Picture 14">
            <a:extLst>
              <a:ext uri="{FF2B5EF4-FFF2-40B4-BE49-F238E27FC236}">
                <a16:creationId xmlns:a16="http://schemas.microsoft.com/office/drawing/2014/main" id="{FDF2B0F8-80F5-7226-1DF0-5918C2071FA0}"/>
              </a:ext>
            </a:extLst>
          </p:cNvPr>
          <p:cNvPicPr>
            <a:picLocks noChangeAspect="1"/>
          </p:cNvPicPr>
          <p:nvPr/>
        </p:nvPicPr>
        <p:blipFill>
          <a:blip r:embed="rId15"/>
          <a:stretch>
            <a:fillRect/>
          </a:stretch>
        </p:blipFill>
        <p:spPr>
          <a:xfrm>
            <a:off x="6439105" y="2003269"/>
            <a:ext cx="2608608" cy="709938"/>
          </a:xfrm>
          <a:prstGeom prst="rect">
            <a:avLst/>
          </a:prstGeom>
        </p:spPr>
      </p:pic>
    </p:spTree>
    <p:extLst>
      <p:ext uri="{BB962C8B-B14F-4D97-AF65-F5344CB8AC3E}">
        <p14:creationId xmlns:p14="http://schemas.microsoft.com/office/powerpoint/2010/main" val="2007423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27F1E-42AB-1FD9-610E-A7C110BCA63F}"/>
            </a:ext>
          </a:extLst>
        </p:cNvPr>
        <p:cNvGrpSpPr/>
        <p:nvPr/>
      </p:nvGrpSpPr>
      <p:grpSpPr>
        <a:xfrm>
          <a:off x="0" y="0"/>
          <a:ext cx="0" cy="0"/>
          <a:chOff x="0" y="0"/>
          <a:chExt cx="0" cy="0"/>
        </a:xfrm>
      </p:grpSpPr>
      <p:sp>
        <p:nvSpPr>
          <p:cNvPr id="16" name="Subtitle 47">
            <a:extLst>
              <a:ext uri="{FF2B5EF4-FFF2-40B4-BE49-F238E27FC236}">
                <a16:creationId xmlns:a16="http://schemas.microsoft.com/office/drawing/2014/main" id="{D502B805-01D3-DFB9-EC82-052A87BFDC8D}"/>
              </a:ext>
            </a:extLst>
          </p:cNvPr>
          <p:cNvSpPr txBox="1">
            <a:spLocks/>
          </p:cNvSpPr>
          <p:nvPr/>
        </p:nvSpPr>
        <p:spPr>
          <a:xfrm>
            <a:off x="457838" y="138054"/>
            <a:ext cx="5918100" cy="82494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chemeClr val="bg1"/>
                </a:solidFill>
                <a:latin typeface="Ubuntu Medium"/>
              </a:rPr>
              <a:t>Accreditation: what do we ask of you?</a:t>
            </a:r>
            <a:endParaRPr lang="en-US" sz="3600" err="1">
              <a:solidFill>
                <a:schemeClr val="bg1"/>
              </a:solidFill>
              <a:latin typeface="Ubuntu Medium" panose="020B0504030602030204" pitchFamily="34" charset="0"/>
            </a:endParaRPr>
          </a:p>
        </p:txBody>
      </p:sp>
      <p:sp>
        <p:nvSpPr>
          <p:cNvPr id="5" name="Text Placeholder 36">
            <a:extLst>
              <a:ext uri="{FF2B5EF4-FFF2-40B4-BE49-F238E27FC236}">
                <a16:creationId xmlns:a16="http://schemas.microsoft.com/office/drawing/2014/main" id="{4F48C494-3E83-CCAD-69F3-1CBCB5100668}"/>
              </a:ext>
            </a:extLst>
          </p:cNvPr>
          <p:cNvSpPr txBox="1">
            <a:spLocks/>
          </p:cNvSpPr>
          <p:nvPr/>
        </p:nvSpPr>
        <p:spPr>
          <a:xfrm>
            <a:off x="453572" y="1118404"/>
            <a:ext cx="6541840" cy="6364819"/>
          </a:xfrm>
          <a:prstGeom prst="rect">
            <a:avLst/>
          </a:prstGeom>
        </p:spPr>
        <p:txBody>
          <a:bodyPr wrap="square" lIns="0" tIns="0" rIns="108000" bIns="0" anchor="t">
            <a:spAutoFit/>
          </a:bodyPr>
          <a:lstStyle>
            <a:lvl1pPr marL="0" indent="0" algn="l" defTabSz="914400" rtl="0" eaLnBrk="1" latinLnBrk="0" hangingPunct="1">
              <a:lnSpc>
                <a:spcPct val="90000"/>
              </a:lnSpc>
              <a:spcBef>
                <a:spcPts val="0"/>
              </a:spcBef>
              <a:buFont typeface="Arial" panose="020B0604020202020204" pitchFamily="34" charset="0"/>
              <a:buNone/>
              <a:defRPr sz="1800" b="0" i="0" kern="1200">
                <a:solidFill>
                  <a:schemeClr val="tx1"/>
                </a:solidFill>
                <a:latin typeface="Averta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buChar char="•"/>
            </a:pPr>
            <a:endParaRPr lang="en-GB" sz="1400" b="1" u="sng">
              <a:solidFill>
                <a:schemeClr val="bg1"/>
              </a:solidFill>
              <a:latin typeface="Ubuntu Light"/>
            </a:endParaRPr>
          </a:p>
          <a:p>
            <a:r>
              <a:rPr lang="en-GB" sz="1400" b="1" u="sng">
                <a:solidFill>
                  <a:schemeClr val="bg1"/>
                </a:solidFill>
                <a:latin typeface="Ubuntu Light"/>
                <a:ea typeface="Calibri"/>
                <a:cs typeface="Calibri"/>
              </a:rPr>
              <a:t>Immediate Actions for Clubs (Nov-Dec 2025)</a:t>
            </a:r>
          </a:p>
          <a:p>
            <a:endParaRPr lang="en-GB" sz="1400" b="1" u="sng">
              <a:solidFill>
                <a:schemeClr val="bg1"/>
              </a:solidFill>
              <a:latin typeface="Ubuntu Light"/>
              <a:ea typeface="Calibri"/>
              <a:cs typeface="Calibri"/>
            </a:endParaRPr>
          </a:p>
          <a:p>
            <a:pPr marL="285750" indent="-285750">
              <a:buChar char="•"/>
            </a:pPr>
            <a:r>
              <a:rPr lang="en-GB" sz="1400">
                <a:solidFill>
                  <a:schemeClr val="bg1"/>
                </a:solidFill>
                <a:latin typeface="Ubuntu Light"/>
                <a:ea typeface="Calibri"/>
                <a:cs typeface="Calibri"/>
              </a:rPr>
              <a:t>Review personalised Accreditation Information Summary</a:t>
            </a:r>
          </a:p>
          <a:p>
            <a:pPr marL="285750" indent="-285750">
              <a:buChar char="•"/>
            </a:pPr>
            <a:r>
              <a:rPr lang="en-GB" sz="1400">
                <a:solidFill>
                  <a:schemeClr val="bg1"/>
                </a:solidFill>
                <a:latin typeface="Ubuntu Light"/>
                <a:ea typeface="Calibri"/>
                <a:cs typeface="Calibri"/>
              </a:rPr>
              <a:t>Address any identified compliance gaps</a:t>
            </a:r>
          </a:p>
          <a:p>
            <a:pPr marL="285750" indent="-285750">
              <a:buChar char="•"/>
            </a:pPr>
            <a:r>
              <a:rPr lang="en-GB" sz="1400">
                <a:solidFill>
                  <a:schemeClr val="bg1"/>
                </a:solidFill>
                <a:latin typeface="Ubuntu Light"/>
                <a:ea typeface="Calibri"/>
                <a:cs typeface="Calibri"/>
              </a:rPr>
              <a:t>Submit outstanding mandatory documentation (as per your club summary documents)</a:t>
            </a:r>
          </a:p>
          <a:p>
            <a:pPr marL="285750" indent="-285750">
              <a:buFont typeface="Arial" panose="020B0604020202020204" pitchFamily="34" charset="0"/>
              <a:buChar char="•"/>
            </a:pPr>
            <a:endParaRPr lang="en-GB" sz="1400" b="1" u="sng">
              <a:solidFill>
                <a:schemeClr val="bg1"/>
              </a:solidFill>
              <a:latin typeface="Ubuntu Light"/>
              <a:ea typeface="Calibri"/>
              <a:cs typeface="Calibri"/>
            </a:endParaRPr>
          </a:p>
          <a:p>
            <a:r>
              <a:rPr lang="en-GB" sz="1400" b="1" u="sng">
                <a:solidFill>
                  <a:schemeClr val="bg1"/>
                </a:solidFill>
                <a:latin typeface="Ubuntu Light"/>
                <a:ea typeface="Calibri"/>
                <a:cs typeface="Calibri"/>
              </a:rPr>
              <a:t>Key Points to Note</a:t>
            </a:r>
          </a:p>
          <a:p>
            <a:endParaRPr lang="en-GB" sz="1400" b="1" u="sng">
              <a:solidFill>
                <a:schemeClr val="bg1"/>
              </a:solidFill>
              <a:latin typeface="Ubuntu Light"/>
              <a:ea typeface="Calibri"/>
              <a:cs typeface="Calibri"/>
            </a:endParaRPr>
          </a:p>
          <a:p>
            <a:pPr marL="285750" indent="-285750">
              <a:buChar char="•"/>
            </a:pPr>
            <a:r>
              <a:rPr lang="en-GB" sz="1400" b="1">
                <a:solidFill>
                  <a:schemeClr val="bg1"/>
                </a:solidFill>
                <a:latin typeface="Ubuntu Light"/>
                <a:ea typeface="Calibri"/>
                <a:cs typeface="Calibri"/>
              </a:rPr>
              <a:t>If Fully Compliant:</a:t>
            </a:r>
            <a:r>
              <a:rPr lang="en-GB" sz="1400">
                <a:solidFill>
                  <a:schemeClr val="bg1"/>
                </a:solidFill>
                <a:latin typeface="Ubuntu Light"/>
                <a:ea typeface="Calibri"/>
                <a:cs typeface="Calibri"/>
              </a:rPr>
              <a:t> No action currently required</a:t>
            </a:r>
          </a:p>
          <a:p>
            <a:pPr marL="285750" indent="-285750">
              <a:buChar char="•"/>
            </a:pPr>
            <a:r>
              <a:rPr lang="en-GB" sz="1400" b="1">
                <a:solidFill>
                  <a:schemeClr val="bg1"/>
                </a:solidFill>
                <a:latin typeface="Ubuntu Light"/>
                <a:ea typeface="Calibri"/>
                <a:cs typeface="Calibri"/>
              </a:rPr>
              <a:t>If Updates Needed:</a:t>
            </a:r>
            <a:r>
              <a:rPr lang="en-GB" sz="1400">
                <a:solidFill>
                  <a:schemeClr val="bg1"/>
                </a:solidFill>
                <a:latin typeface="Ubuntu Light"/>
                <a:ea typeface="Calibri"/>
                <a:cs typeface="Calibri"/>
              </a:rPr>
              <a:t> Use online forms for: </a:t>
            </a:r>
          </a:p>
          <a:p>
            <a:pPr lvl="1"/>
            <a:r>
              <a:rPr lang="en-GB" sz="1400">
                <a:solidFill>
                  <a:schemeClr val="bg1"/>
                </a:solidFill>
                <a:latin typeface="Ubuntu Light"/>
                <a:ea typeface="Calibri"/>
                <a:cs typeface="Calibri"/>
              </a:rPr>
              <a:t>Member information changes</a:t>
            </a:r>
          </a:p>
          <a:p>
            <a:pPr lvl="1"/>
            <a:r>
              <a:rPr lang="en-GB" sz="1400">
                <a:solidFill>
                  <a:schemeClr val="bg1"/>
                </a:solidFill>
                <a:latin typeface="Ubuntu Light"/>
                <a:ea typeface="Calibri"/>
                <a:cs typeface="Calibri"/>
              </a:rPr>
              <a:t>Session updates</a:t>
            </a:r>
          </a:p>
          <a:p>
            <a:pPr lvl="1"/>
            <a:r>
              <a:rPr lang="en-GB" sz="1400">
                <a:solidFill>
                  <a:schemeClr val="bg1"/>
                </a:solidFill>
                <a:latin typeface="Ubuntu Light"/>
                <a:ea typeface="Calibri"/>
                <a:cs typeface="Calibri"/>
              </a:rPr>
              <a:t>Volunteer registrations</a:t>
            </a:r>
          </a:p>
          <a:p>
            <a:pPr lvl="1"/>
            <a:r>
              <a:rPr lang="en-GB" sz="1400">
                <a:solidFill>
                  <a:schemeClr val="bg1"/>
                </a:solidFill>
                <a:latin typeface="Ubuntu Light"/>
                <a:ea typeface="Calibri"/>
                <a:cs typeface="Calibri"/>
              </a:rPr>
              <a:t>Risk assessment submissions</a:t>
            </a:r>
          </a:p>
          <a:p>
            <a:pPr marL="457200" lvl="1" indent="0">
              <a:buNone/>
            </a:pPr>
            <a:endParaRPr lang="en-GB" sz="1400">
              <a:solidFill>
                <a:schemeClr val="bg1"/>
              </a:solidFill>
              <a:latin typeface="Ubuntu Light"/>
              <a:ea typeface="Calibri"/>
              <a:cs typeface="Calibri"/>
            </a:endParaRPr>
          </a:p>
          <a:p>
            <a:r>
              <a:rPr lang="en-GB" sz="1400" b="1" u="sng">
                <a:solidFill>
                  <a:schemeClr val="bg1"/>
                </a:solidFill>
                <a:latin typeface="Ubuntu Light"/>
                <a:ea typeface="Calibri"/>
                <a:cs typeface="Segoe UI"/>
              </a:rPr>
              <a:t>Further Actions for Clubs: </a:t>
            </a:r>
          </a:p>
          <a:p>
            <a:endParaRPr lang="en-GB" sz="1400" b="1" u="sng">
              <a:solidFill>
                <a:schemeClr val="bg1"/>
              </a:solidFill>
              <a:latin typeface="Ubuntu Light"/>
              <a:ea typeface="Calibri"/>
              <a:cs typeface="Segoe UI"/>
            </a:endParaRPr>
          </a:p>
          <a:p>
            <a:r>
              <a:rPr lang="en-GB" sz="1400" b="1">
                <a:solidFill>
                  <a:schemeClr val="bg1"/>
                </a:solidFill>
                <a:latin typeface="Ubuntu Light"/>
                <a:ea typeface="Calibri"/>
                <a:cs typeface="Arial"/>
              </a:rPr>
              <a:t>January-February 2026</a:t>
            </a:r>
          </a:p>
          <a:p>
            <a:pPr marL="285750" indent="-285750">
              <a:buChar char="•"/>
            </a:pPr>
            <a:r>
              <a:rPr lang="en-GB" sz="1400">
                <a:solidFill>
                  <a:schemeClr val="bg1"/>
                </a:solidFill>
                <a:latin typeface="Ubuntu Light"/>
                <a:ea typeface="Calibri"/>
                <a:cs typeface="Arial"/>
              </a:rPr>
              <a:t>Monday 19</a:t>
            </a:r>
            <a:r>
              <a:rPr lang="en-GB" sz="1400" baseline="30000">
                <a:solidFill>
                  <a:schemeClr val="bg1"/>
                </a:solidFill>
                <a:latin typeface="Ubuntu Light"/>
                <a:ea typeface="Calibri"/>
                <a:cs typeface="Arial"/>
              </a:rPr>
              <a:t>th</a:t>
            </a:r>
            <a:r>
              <a:rPr lang="en-GB" sz="1400">
                <a:solidFill>
                  <a:schemeClr val="bg1"/>
                </a:solidFill>
                <a:latin typeface="Ubuntu Light"/>
                <a:ea typeface="Calibri"/>
                <a:cs typeface="Arial"/>
              </a:rPr>
              <a:t> January- request for financial returns </a:t>
            </a:r>
            <a:endParaRPr lang="en-GB" sz="1400">
              <a:solidFill>
                <a:schemeClr val="bg1"/>
              </a:solidFill>
              <a:latin typeface="Ubuntu Light"/>
              <a:ea typeface="Calibri"/>
              <a:cs typeface="Calibri"/>
            </a:endParaRPr>
          </a:p>
          <a:p>
            <a:pPr marL="285750" indent="-285750">
              <a:buChar char="•"/>
            </a:pPr>
            <a:r>
              <a:rPr lang="en-GB" sz="1400">
                <a:solidFill>
                  <a:schemeClr val="bg1"/>
                </a:solidFill>
                <a:latin typeface="Ubuntu Light"/>
                <a:ea typeface="Calibri"/>
                <a:cs typeface="Arial"/>
              </a:rPr>
              <a:t>End of February- accreditation confirmations issued, Find a Club page updated</a:t>
            </a:r>
            <a:endParaRPr lang="en-GB" sz="1400">
              <a:solidFill>
                <a:schemeClr val="bg1"/>
              </a:solidFill>
              <a:latin typeface="Ubuntu Light"/>
              <a:ea typeface="Calibri"/>
              <a:cs typeface="Calibri"/>
            </a:endParaRPr>
          </a:p>
          <a:p>
            <a:r>
              <a:rPr lang="en-GB" sz="1400" b="1">
                <a:solidFill>
                  <a:schemeClr val="bg1"/>
                </a:solidFill>
                <a:latin typeface="Ubuntu Light"/>
                <a:ea typeface="Calibri"/>
                <a:cs typeface="Arial"/>
              </a:rPr>
              <a:t>March 2026</a:t>
            </a:r>
            <a:endParaRPr lang="en-GB" sz="1400" b="1">
              <a:solidFill>
                <a:schemeClr val="bg1"/>
              </a:solidFill>
              <a:latin typeface="Ubuntu Light"/>
              <a:ea typeface="Calibri"/>
              <a:cs typeface="Calibri"/>
            </a:endParaRPr>
          </a:p>
          <a:p>
            <a:pPr marL="285750" indent="-285750">
              <a:buChar char="•"/>
            </a:pPr>
            <a:r>
              <a:rPr lang="en-GB" sz="1400">
                <a:solidFill>
                  <a:schemeClr val="bg1"/>
                </a:solidFill>
                <a:latin typeface="Ubuntu Light"/>
                <a:ea typeface="Calibri"/>
                <a:cs typeface="Arial"/>
              </a:rPr>
              <a:t>W/C 2</a:t>
            </a:r>
            <a:r>
              <a:rPr lang="en-GB" sz="1400" baseline="30000">
                <a:solidFill>
                  <a:schemeClr val="bg1"/>
                </a:solidFill>
                <a:latin typeface="Ubuntu Light"/>
                <a:ea typeface="Calibri"/>
                <a:cs typeface="Arial"/>
              </a:rPr>
              <a:t>nd</a:t>
            </a:r>
            <a:r>
              <a:rPr lang="en-GB" sz="1400">
                <a:solidFill>
                  <a:schemeClr val="bg1"/>
                </a:solidFill>
                <a:latin typeface="Ubuntu Light"/>
                <a:ea typeface="Calibri"/>
                <a:cs typeface="Arial"/>
              </a:rPr>
              <a:t> March- accreditation agreements sent to clubs</a:t>
            </a:r>
            <a:endParaRPr lang="en-GB" sz="1400">
              <a:solidFill>
                <a:schemeClr val="bg1"/>
              </a:solidFill>
              <a:latin typeface="Ubuntu Light"/>
              <a:ea typeface="Calibri"/>
              <a:cs typeface="Calibri"/>
            </a:endParaRPr>
          </a:p>
          <a:p>
            <a:pPr marL="285750" indent="-285750">
              <a:buChar char="•"/>
            </a:pPr>
            <a:r>
              <a:rPr lang="en-GB" sz="1400">
                <a:solidFill>
                  <a:schemeClr val="bg1"/>
                </a:solidFill>
                <a:latin typeface="Ubuntu Light"/>
                <a:ea typeface="Calibri"/>
                <a:cs typeface="Arial"/>
              </a:rPr>
              <a:t>W/C 2</a:t>
            </a:r>
            <a:r>
              <a:rPr lang="en-GB" sz="1400" baseline="30000">
                <a:solidFill>
                  <a:schemeClr val="bg1"/>
                </a:solidFill>
                <a:latin typeface="Ubuntu Light"/>
                <a:ea typeface="Calibri"/>
                <a:cs typeface="Arial"/>
              </a:rPr>
              <a:t>nd</a:t>
            </a:r>
            <a:r>
              <a:rPr lang="en-GB" sz="1400">
                <a:solidFill>
                  <a:schemeClr val="bg1"/>
                </a:solidFill>
                <a:latin typeface="Ubuntu Light"/>
                <a:ea typeface="Calibri"/>
                <a:cs typeface="Arial"/>
              </a:rPr>
              <a:t> March- accreditation invoices sent to clubs </a:t>
            </a:r>
            <a:endParaRPr lang="en-GB" sz="1400">
              <a:solidFill>
                <a:schemeClr val="bg1"/>
              </a:solidFill>
              <a:latin typeface="Ubuntu Light"/>
              <a:ea typeface="Calibri"/>
              <a:cs typeface="Calibri"/>
            </a:endParaRPr>
          </a:p>
          <a:p>
            <a:pPr marL="285750" indent="-285750">
              <a:buFont typeface="Arial"/>
              <a:buChar char="•"/>
            </a:pPr>
            <a:r>
              <a:rPr lang="en-GB" sz="1400">
                <a:solidFill>
                  <a:schemeClr val="bg1"/>
                </a:solidFill>
                <a:latin typeface="Ubuntu Light"/>
                <a:ea typeface="Calibri"/>
                <a:cs typeface="Arial"/>
              </a:rPr>
              <a:t>End of March- agreements signed and invoices paid</a:t>
            </a:r>
            <a:endParaRPr lang="en-GB" sz="1400">
              <a:solidFill>
                <a:schemeClr val="bg1"/>
              </a:solidFill>
              <a:latin typeface="Ubuntu Light"/>
              <a:ea typeface="Calibri"/>
            </a:endParaRPr>
          </a:p>
          <a:p>
            <a:pPr marL="457200" lvl="1" indent="0">
              <a:buNone/>
            </a:pPr>
            <a:endParaRPr lang="en-GB" sz="1400">
              <a:solidFill>
                <a:schemeClr val="bg1"/>
              </a:solidFill>
              <a:latin typeface="Averta Semibold"/>
            </a:endParaRPr>
          </a:p>
          <a:p>
            <a:pPr marL="342900" indent="-342900">
              <a:lnSpc>
                <a:spcPct val="100000"/>
              </a:lnSpc>
              <a:buFont typeface="Arial"/>
              <a:buChar char="•"/>
            </a:pPr>
            <a:endParaRPr lang="en-GB" sz="1600">
              <a:solidFill>
                <a:schemeClr val="bg1"/>
              </a:solidFill>
              <a:latin typeface="Ubuntu Light" panose="020B0304030602030204" pitchFamily="34" charset="0"/>
            </a:endParaRPr>
          </a:p>
          <a:p>
            <a:pPr marL="342900" indent="-342900">
              <a:lnSpc>
                <a:spcPct val="100000"/>
              </a:lnSpc>
              <a:buFont typeface="Arial"/>
              <a:buChar char="•"/>
            </a:pPr>
            <a:endParaRPr lang="en-GB">
              <a:solidFill>
                <a:schemeClr val="bg1"/>
              </a:solidFill>
              <a:latin typeface="Ubuntu Light" panose="020B0304030602030204" pitchFamily="34" charset="0"/>
            </a:endParaRPr>
          </a:p>
        </p:txBody>
      </p:sp>
      <p:pic>
        <p:nvPicPr>
          <p:cNvPr id="3" name="Picture 2" descr="A person and person wearing helmets&#10;&#10;Description automatically generated">
            <a:extLst>
              <a:ext uri="{FF2B5EF4-FFF2-40B4-BE49-F238E27FC236}">
                <a16:creationId xmlns:a16="http://schemas.microsoft.com/office/drawing/2014/main" id="{6436F4DE-01DA-1B3F-D2E1-C2A8A571FB23}"/>
              </a:ext>
            </a:extLst>
          </p:cNvPr>
          <p:cNvPicPr>
            <a:picLocks noChangeAspect="1"/>
          </p:cNvPicPr>
          <p:nvPr/>
        </p:nvPicPr>
        <p:blipFill rotWithShape="1">
          <a:blip r:embed="rId3"/>
          <a:srcRect l="16354" t="2648" r="31090"/>
          <a:stretch/>
        </p:blipFill>
        <p:spPr>
          <a:xfrm>
            <a:off x="7257143" y="0"/>
            <a:ext cx="4934858" cy="6858000"/>
          </a:xfrm>
          <a:prstGeom prst="rect">
            <a:avLst/>
          </a:prstGeom>
        </p:spPr>
      </p:pic>
    </p:spTree>
    <p:extLst>
      <p:ext uri="{BB962C8B-B14F-4D97-AF65-F5344CB8AC3E}">
        <p14:creationId xmlns:p14="http://schemas.microsoft.com/office/powerpoint/2010/main" val="2718030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47">
            <a:extLst>
              <a:ext uri="{FF2B5EF4-FFF2-40B4-BE49-F238E27FC236}">
                <a16:creationId xmlns:a16="http://schemas.microsoft.com/office/drawing/2014/main" id="{C88A801E-F7F5-224E-BB40-F276E1C0A10A}"/>
              </a:ext>
            </a:extLst>
          </p:cNvPr>
          <p:cNvSpPr txBox="1">
            <a:spLocks/>
          </p:cNvSpPr>
          <p:nvPr/>
        </p:nvSpPr>
        <p:spPr>
          <a:xfrm>
            <a:off x="328442" y="303394"/>
            <a:ext cx="11543452" cy="45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chemeClr val="bg1"/>
                </a:solidFill>
                <a:latin typeface="Ubuntu Medium" panose="020B0504030602030204" pitchFamily="34" charset="0"/>
              </a:rPr>
              <a:t>Accreditation roadmap </a:t>
            </a:r>
          </a:p>
        </p:txBody>
      </p:sp>
      <p:pic>
        <p:nvPicPr>
          <p:cNvPr id="2" name="Picture 1" descr="A black road with orange and purple pins&#10;&#10;AI-generated content may be incorrect.">
            <a:extLst>
              <a:ext uri="{FF2B5EF4-FFF2-40B4-BE49-F238E27FC236}">
                <a16:creationId xmlns:a16="http://schemas.microsoft.com/office/drawing/2014/main" id="{9E340C90-41E1-59DF-B868-5C54C8D3E4AE}"/>
              </a:ext>
            </a:extLst>
          </p:cNvPr>
          <p:cNvPicPr>
            <a:picLocks noChangeAspect="1"/>
          </p:cNvPicPr>
          <p:nvPr/>
        </p:nvPicPr>
        <p:blipFill>
          <a:blip r:embed="rId3"/>
          <a:stretch>
            <a:fillRect/>
          </a:stretch>
        </p:blipFill>
        <p:spPr>
          <a:xfrm>
            <a:off x="2036027" y="1121433"/>
            <a:ext cx="8134325" cy="4902680"/>
          </a:xfrm>
          <a:prstGeom prst="rect">
            <a:avLst/>
          </a:prstGeom>
        </p:spPr>
      </p:pic>
    </p:spTree>
    <p:extLst>
      <p:ext uri="{BB962C8B-B14F-4D97-AF65-F5344CB8AC3E}">
        <p14:creationId xmlns:p14="http://schemas.microsoft.com/office/powerpoint/2010/main" val="2746454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E469B-BAAB-F408-9E80-5D3EC93F27D0}"/>
            </a:ext>
          </a:extLst>
        </p:cNvPr>
        <p:cNvGrpSpPr/>
        <p:nvPr/>
      </p:nvGrpSpPr>
      <p:grpSpPr>
        <a:xfrm>
          <a:off x="0" y="0"/>
          <a:ext cx="0" cy="0"/>
          <a:chOff x="0" y="0"/>
          <a:chExt cx="0" cy="0"/>
        </a:xfrm>
      </p:grpSpPr>
      <p:sp>
        <p:nvSpPr>
          <p:cNvPr id="16" name="Subtitle 47">
            <a:extLst>
              <a:ext uri="{FF2B5EF4-FFF2-40B4-BE49-F238E27FC236}">
                <a16:creationId xmlns:a16="http://schemas.microsoft.com/office/drawing/2014/main" id="{54EB98EA-2AD9-FC44-40C4-1F755D0A37BB}"/>
              </a:ext>
            </a:extLst>
          </p:cNvPr>
          <p:cNvSpPr txBox="1">
            <a:spLocks/>
          </p:cNvSpPr>
          <p:nvPr/>
        </p:nvSpPr>
        <p:spPr>
          <a:xfrm>
            <a:off x="443461" y="418412"/>
            <a:ext cx="11543452" cy="45515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chemeClr val="bg1"/>
                </a:solidFill>
                <a:latin typeface="Ubuntu Medium"/>
              </a:rPr>
              <a:t>Accreditation: what do </a:t>
            </a:r>
            <a:r>
              <a:rPr lang="en-US" sz="3600" i="1">
                <a:solidFill>
                  <a:schemeClr val="bg1"/>
                </a:solidFill>
                <a:latin typeface="Ubuntu Medium"/>
              </a:rPr>
              <a:t>we </a:t>
            </a:r>
            <a:r>
              <a:rPr lang="en-US" sz="3600">
                <a:solidFill>
                  <a:schemeClr val="bg1"/>
                </a:solidFill>
                <a:latin typeface="Ubuntu Medium"/>
              </a:rPr>
              <a:t>do with the data?</a:t>
            </a:r>
            <a:endParaRPr lang="en-US">
              <a:solidFill>
                <a:schemeClr val="bg1"/>
              </a:solidFill>
            </a:endParaRPr>
          </a:p>
          <a:p>
            <a:pPr marL="0" indent="0">
              <a:buNone/>
            </a:pPr>
            <a:endParaRPr lang="en-US" sz="3600">
              <a:solidFill>
                <a:schemeClr val="bg1"/>
              </a:solidFill>
              <a:latin typeface="Ubuntu Medium"/>
            </a:endParaRPr>
          </a:p>
          <a:p>
            <a:pPr marL="0" indent="0">
              <a:buNone/>
            </a:pPr>
            <a:endParaRPr lang="en-US" sz="2400">
              <a:solidFill>
                <a:schemeClr val="bg1"/>
              </a:solidFill>
              <a:latin typeface="Ubuntu Medium"/>
              <a:ea typeface="Calibri"/>
              <a:cs typeface="Calibri"/>
            </a:endParaRPr>
          </a:p>
          <a:p>
            <a:pPr marL="0" indent="0">
              <a:buNone/>
            </a:pPr>
            <a:endParaRPr lang="en-US" sz="3600">
              <a:solidFill>
                <a:schemeClr val="bg1"/>
              </a:solidFill>
              <a:latin typeface="Ubuntu Medium" panose="020B0504030602030204" pitchFamily="34" charset="0"/>
            </a:endParaRPr>
          </a:p>
          <a:p>
            <a:pPr marL="0" indent="0">
              <a:buNone/>
            </a:pPr>
            <a:endParaRPr lang="en-US" sz="3600">
              <a:solidFill>
                <a:schemeClr val="bg1"/>
              </a:solidFill>
              <a:latin typeface="Ubuntu Medium"/>
            </a:endParaRPr>
          </a:p>
        </p:txBody>
      </p:sp>
      <p:sp>
        <p:nvSpPr>
          <p:cNvPr id="10" name="TextBox 9">
            <a:extLst>
              <a:ext uri="{FF2B5EF4-FFF2-40B4-BE49-F238E27FC236}">
                <a16:creationId xmlns:a16="http://schemas.microsoft.com/office/drawing/2014/main" id="{B5349F29-1916-BBF7-F75D-ADDEC78474CF}"/>
              </a:ext>
            </a:extLst>
          </p:cNvPr>
          <p:cNvSpPr txBox="1"/>
          <p:nvPr/>
        </p:nvSpPr>
        <p:spPr>
          <a:xfrm>
            <a:off x="705646" y="1528900"/>
            <a:ext cx="5501778" cy="40575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90000"/>
              </a:lnSpc>
              <a:spcBef>
                <a:spcPts val="1000"/>
              </a:spcBef>
              <a:buFont typeface="Arial"/>
              <a:buChar char="•"/>
            </a:pPr>
            <a:r>
              <a:rPr lang="en-US" sz="2400">
                <a:solidFill>
                  <a:schemeClr val="bg1"/>
                </a:solidFill>
                <a:latin typeface="Ubuntu Medium"/>
              </a:rPr>
              <a:t>Update our central data base </a:t>
            </a:r>
            <a:endParaRPr lang="en-US"/>
          </a:p>
          <a:p>
            <a:pPr marL="342900" indent="-342900">
              <a:lnSpc>
                <a:spcPct val="90000"/>
              </a:lnSpc>
              <a:spcBef>
                <a:spcPts val="1000"/>
              </a:spcBef>
              <a:buFont typeface="Arial"/>
              <a:buChar char="•"/>
            </a:pPr>
            <a:r>
              <a:rPr lang="en-US" sz="2400">
                <a:solidFill>
                  <a:schemeClr val="bg1"/>
                </a:solidFill>
                <a:latin typeface="Ubuntu Medium"/>
              </a:rPr>
              <a:t>Produce reports such as SO Annual Census</a:t>
            </a:r>
          </a:p>
          <a:p>
            <a:pPr marL="342900" indent="-342900">
              <a:lnSpc>
                <a:spcPct val="90000"/>
              </a:lnSpc>
              <a:spcBef>
                <a:spcPts val="1000"/>
              </a:spcBef>
              <a:buFont typeface="Arial"/>
              <a:buChar char="•"/>
            </a:pPr>
            <a:r>
              <a:rPr lang="en-US" sz="2400">
                <a:solidFill>
                  <a:schemeClr val="bg1"/>
                </a:solidFill>
                <a:latin typeface="Ubuntu Medium"/>
              </a:rPr>
              <a:t>Ideas and insight into where development is needed</a:t>
            </a:r>
          </a:p>
          <a:p>
            <a:pPr marL="342900" indent="-342900">
              <a:lnSpc>
                <a:spcPct val="90000"/>
              </a:lnSpc>
              <a:spcBef>
                <a:spcPts val="1000"/>
              </a:spcBef>
              <a:buFont typeface="Arial"/>
              <a:buChar char="•"/>
            </a:pPr>
            <a:r>
              <a:rPr lang="en-US" sz="2400">
                <a:solidFill>
                  <a:schemeClr val="bg1"/>
                </a:solidFill>
                <a:latin typeface="Ubuntu Medium"/>
              </a:rPr>
              <a:t>Strategic planning</a:t>
            </a:r>
          </a:p>
          <a:p>
            <a:pPr marL="342900" indent="-342900">
              <a:lnSpc>
                <a:spcPct val="90000"/>
              </a:lnSpc>
              <a:spcBef>
                <a:spcPts val="1000"/>
              </a:spcBef>
              <a:buFont typeface="Arial"/>
              <a:buChar char="•"/>
            </a:pPr>
            <a:r>
              <a:rPr lang="en-US" sz="2400">
                <a:solidFill>
                  <a:schemeClr val="bg1"/>
                </a:solidFill>
                <a:latin typeface="Ubuntu Medium"/>
              </a:rPr>
              <a:t>Celebrate good practice</a:t>
            </a:r>
          </a:p>
          <a:p>
            <a:pPr marL="342900" indent="-342900">
              <a:lnSpc>
                <a:spcPct val="90000"/>
              </a:lnSpc>
              <a:spcBef>
                <a:spcPts val="1000"/>
              </a:spcBef>
              <a:buFont typeface="Arial"/>
              <a:buChar char="•"/>
            </a:pPr>
            <a:r>
              <a:rPr lang="en-US" sz="2400">
                <a:solidFill>
                  <a:schemeClr val="bg1"/>
                </a:solidFill>
                <a:latin typeface="Ubuntu Medium"/>
              </a:rPr>
              <a:t>We are happy to feedback anything you're interested in with regards to your region</a:t>
            </a:r>
            <a:endParaRPr lang="en-US">
              <a:solidFill>
                <a:schemeClr val="bg1"/>
              </a:solidFill>
              <a:ea typeface="Calibri" panose="020F0502020204030204"/>
              <a:cs typeface="Calibri" panose="020F0502020204030204"/>
            </a:endParaRPr>
          </a:p>
        </p:txBody>
      </p:sp>
      <p:pic>
        <p:nvPicPr>
          <p:cNvPr id="11" name="Picture 10" descr="A blue cloud with white text&#10;&#10;AI-generated content may be incorrect.">
            <a:extLst>
              <a:ext uri="{FF2B5EF4-FFF2-40B4-BE49-F238E27FC236}">
                <a16:creationId xmlns:a16="http://schemas.microsoft.com/office/drawing/2014/main" id="{E22B6F15-7522-BF1B-54B4-6622FBBC290E}"/>
              </a:ext>
            </a:extLst>
          </p:cNvPr>
          <p:cNvPicPr>
            <a:picLocks noChangeAspect="1"/>
          </p:cNvPicPr>
          <p:nvPr/>
        </p:nvPicPr>
        <p:blipFill>
          <a:blip r:embed="rId3"/>
          <a:stretch>
            <a:fillRect/>
          </a:stretch>
        </p:blipFill>
        <p:spPr>
          <a:xfrm>
            <a:off x="7557728" y="1220278"/>
            <a:ext cx="3057525" cy="1714500"/>
          </a:xfrm>
          <a:prstGeom prst="rect">
            <a:avLst/>
          </a:prstGeom>
        </p:spPr>
      </p:pic>
      <p:pic>
        <p:nvPicPr>
          <p:cNvPr id="12" name="Picture 11" descr="A close-up of a report&#10;&#10;AI-generated content may be incorrect.">
            <a:extLst>
              <a:ext uri="{FF2B5EF4-FFF2-40B4-BE49-F238E27FC236}">
                <a16:creationId xmlns:a16="http://schemas.microsoft.com/office/drawing/2014/main" id="{2A24D491-548C-5819-EB24-2BF4DA0386C5}"/>
              </a:ext>
            </a:extLst>
          </p:cNvPr>
          <p:cNvPicPr>
            <a:picLocks noChangeAspect="1"/>
          </p:cNvPicPr>
          <p:nvPr/>
        </p:nvPicPr>
        <p:blipFill>
          <a:blip r:embed="rId4"/>
          <a:stretch>
            <a:fillRect/>
          </a:stretch>
        </p:blipFill>
        <p:spPr>
          <a:xfrm>
            <a:off x="7019745" y="3232120"/>
            <a:ext cx="2667000" cy="1400175"/>
          </a:xfrm>
          <a:prstGeom prst="rect">
            <a:avLst/>
          </a:prstGeom>
        </p:spPr>
      </p:pic>
      <p:pic>
        <p:nvPicPr>
          <p:cNvPr id="13" name="Picture 12" descr="A light bulb with rays of light&#10;&#10;AI-generated content may be incorrect.">
            <a:extLst>
              <a:ext uri="{FF2B5EF4-FFF2-40B4-BE49-F238E27FC236}">
                <a16:creationId xmlns:a16="http://schemas.microsoft.com/office/drawing/2014/main" id="{D9335D76-B3A3-5BEF-573E-2C7B72513B9A}"/>
              </a:ext>
            </a:extLst>
          </p:cNvPr>
          <p:cNvPicPr>
            <a:picLocks noChangeAspect="1"/>
          </p:cNvPicPr>
          <p:nvPr/>
        </p:nvPicPr>
        <p:blipFill>
          <a:blip r:embed="rId5"/>
          <a:stretch>
            <a:fillRect/>
          </a:stretch>
        </p:blipFill>
        <p:spPr>
          <a:xfrm>
            <a:off x="9962520" y="3931849"/>
            <a:ext cx="1698505" cy="1869775"/>
          </a:xfrm>
          <a:prstGeom prst="rect">
            <a:avLst/>
          </a:prstGeom>
        </p:spPr>
      </p:pic>
    </p:spTree>
    <p:extLst>
      <p:ext uri="{BB962C8B-B14F-4D97-AF65-F5344CB8AC3E}">
        <p14:creationId xmlns:p14="http://schemas.microsoft.com/office/powerpoint/2010/main" val="3308892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E46165-2678-DBE3-907D-DFB4633299F6}"/>
              </a:ext>
            </a:extLst>
          </p:cNvPr>
          <p:cNvSpPr/>
          <p:nvPr/>
        </p:nvSpPr>
        <p:spPr>
          <a:xfrm>
            <a:off x="0" y="1252594"/>
            <a:ext cx="12192000" cy="46015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t>Current Situation:</a:t>
            </a:r>
          </a:p>
          <a:p>
            <a:pPr>
              <a:buFont typeface=""/>
              <a:buChar char="•"/>
            </a:pPr>
            <a:r>
              <a:rPr lang="en-US"/>
              <a:t>Successfully accredited club from previous year</a:t>
            </a:r>
          </a:p>
          <a:p>
            <a:pPr marL="228600" indent="-228600">
              <a:buFont typeface=""/>
              <a:buChar char="•"/>
            </a:pPr>
            <a:r>
              <a:rPr lang="en-US"/>
              <a:t>New changes: </a:t>
            </a:r>
          </a:p>
          <a:p>
            <a:pPr marL="228600" lvl="1" indent="-228600">
              <a:buFont typeface=""/>
              <a:buChar char="•"/>
            </a:pPr>
            <a:r>
              <a:rPr lang="en-US"/>
              <a:t>5 new athletes joined</a:t>
            </a:r>
          </a:p>
          <a:p>
            <a:pPr marL="228600" lvl="1" indent="-228600">
              <a:buFont typeface=""/>
              <a:buChar char="•"/>
            </a:pPr>
            <a:r>
              <a:rPr lang="en-US"/>
              <a:t>Added Tuesday evening training session</a:t>
            </a:r>
          </a:p>
          <a:p>
            <a:pPr marL="228600" lvl="1" indent="-228600">
              <a:buFont typeface=""/>
              <a:buChar char="•"/>
            </a:pPr>
            <a:r>
              <a:rPr lang="en-US"/>
              <a:t>New head coach (Sarah) for new session</a:t>
            </a:r>
          </a:p>
          <a:p>
            <a:pPr marL="228600" lvl="1" indent="-228600">
              <a:buFont typeface=""/>
              <a:buChar char="•"/>
            </a:pPr>
            <a:r>
              <a:rPr lang="en-US"/>
              <a:t>New assistant coach (James) for support</a:t>
            </a:r>
            <a:endParaRPr lang="en-GB"/>
          </a:p>
        </p:txBody>
      </p:sp>
      <p:sp>
        <p:nvSpPr>
          <p:cNvPr id="16" name="Subtitle 47">
            <a:extLst>
              <a:ext uri="{FF2B5EF4-FFF2-40B4-BE49-F238E27FC236}">
                <a16:creationId xmlns:a16="http://schemas.microsoft.com/office/drawing/2014/main" id="{C88A801E-F7F5-224E-BB40-F276E1C0A10A}"/>
              </a:ext>
            </a:extLst>
          </p:cNvPr>
          <p:cNvSpPr txBox="1">
            <a:spLocks/>
          </p:cNvSpPr>
          <p:nvPr/>
        </p:nvSpPr>
        <p:spPr>
          <a:xfrm>
            <a:off x="457838" y="519054"/>
            <a:ext cx="11543452" cy="45515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a:solidFill>
                  <a:schemeClr val="bg1"/>
                </a:solidFill>
                <a:ea typeface="+mn-lt"/>
                <a:cs typeface="+mn-lt"/>
              </a:rPr>
              <a:t>Example: SO Swim Club Updates</a:t>
            </a:r>
            <a:endParaRPr lang="en-US">
              <a:solidFill>
                <a:schemeClr val="bg1"/>
              </a:solidFill>
            </a:endParaRPr>
          </a:p>
        </p:txBody>
      </p:sp>
      <p:sp>
        <p:nvSpPr>
          <p:cNvPr id="5" name="TextBox 4">
            <a:extLst>
              <a:ext uri="{FF2B5EF4-FFF2-40B4-BE49-F238E27FC236}">
                <a16:creationId xmlns:a16="http://schemas.microsoft.com/office/drawing/2014/main" id="{03AD0D81-3C81-9B71-4E2D-B9D437C0D167}"/>
              </a:ext>
            </a:extLst>
          </p:cNvPr>
          <p:cNvSpPr txBox="1"/>
          <p:nvPr/>
        </p:nvSpPr>
        <p:spPr>
          <a:xfrm>
            <a:off x="108856" y="1345870"/>
            <a:ext cx="7065818"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Current Situation:</a:t>
            </a:r>
            <a:endParaRPr lang="en-US"/>
          </a:p>
          <a:p>
            <a:r>
              <a:rPr lang="en-US">
                <a:ea typeface="+mn-lt"/>
                <a:cs typeface="+mn-lt"/>
              </a:rPr>
              <a:t>Successfully accredited club from previous year</a:t>
            </a:r>
          </a:p>
          <a:p>
            <a:r>
              <a:rPr lang="en-US">
                <a:ea typeface="+mn-lt"/>
                <a:cs typeface="+mn-lt"/>
              </a:rPr>
              <a:t>New changes for current year: </a:t>
            </a:r>
          </a:p>
          <a:p>
            <a:pPr marL="742950" lvl="1" indent="-285750">
              <a:buFont typeface="Arial,Sans-Serif"/>
              <a:buChar char="•"/>
            </a:pPr>
            <a:r>
              <a:rPr lang="en-US">
                <a:ea typeface="+mn-lt"/>
                <a:cs typeface="+mn-lt"/>
              </a:rPr>
              <a:t>5 new athletes joined</a:t>
            </a:r>
          </a:p>
          <a:p>
            <a:pPr marL="742950" lvl="1" indent="-285750">
              <a:buFont typeface="Arial,Sans-Serif"/>
              <a:buChar char="•"/>
            </a:pPr>
            <a:r>
              <a:rPr lang="en-US">
                <a:ea typeface="+mn-lt"/>
                <a:cs typeface="+mn-lt"/>
              </a:rPr>
              <a:t>Added Tuesday evening training session</a:t>
            </a:r>
          </a:p>
          <a:p>
            <a:pPr marL="1200150" lvl="2" indent="-285750">
              <a:buFont typeface="Wingdings,Sans-Serif"/>
              <a:buChar char="§"/>
            </a:pPr>
            <a:r>
              <a:rPr lang="en-US">
                <a:ea typeface="+mn-lt"/>
                <a:cs typeface="+mn-lt"/>
              </a:rPr>
              <a:t>New head coach (Sarah) for new session</a:t>
            </a:r>
          </a:p>
          <a:p>
            <a:pPr marL="1200150" lvl="2" indent="-285750">
              <a:buFont typeface="Wingdings,Sans-Serif"/>
              <a:buChar char="§"/>
            </a:pPr>
            <a:r>
              <a:rPr lang="en-US">
                <a:ea typeface="+mn-lt"/>
                <a:cs typeface="+mn-lt"/>
              </a:rPr>
              <a:t>New assistant coach (James) for support</a:t>
            </a:r>
          </a:p>
          <a:p>
            <a:endParaRPr lang="en-US">
              <a:ea typeface="+mn-lt"/>
              <a:cs typeface="+mn-lt"/>
            </a:endParaRPr>
          </a:p>
          <a:p>
            <a:r>
              <a:rPr lang="en-US" b="1">
                <a:ea typeface="+mn-lt"/>
                <a:cs typeface="+mn-lt"/>
              </a:rPr>
              <a:t>Updates needed: </a:t>
            </a:r>
          </a:p>
          <a:p>
            <a:pPr marL="342900" indent="-342900">
              <a:buAutoNum type="arabicPeriod"/>
            </a:pPr>
            <a:r>
              <a:rPr lang="en-US">
                <a:ea typeface="+mn-lt"/>
                <a:cs typeface="+mn-lt"/>
              </a:rPr>
              <a:t>Update club AMR- for coaching staff (volunteers) and athletes</a:t>
            </a:r>
          </a:p>
          <a:p>
            <a:pPr marL="342900" indent="-342900">
              <a:buAutoNum type="arabicPeriod"/>
            </a:pPr>
            <a:r>
              <a:rPr lang="en-US">
                <a:ea typeface="+mn-lt"/>
                <a:cs typeface="+mn-lt"/>
              </a:rPr>
              <a:t>Ensure both athletes and volunteers individually registered through SOGB relevant online forms </a:t>
            </a:r>
          </a:p>
          <a:p>
            <a:pPr marL="800100" lvl="1" indent="-342900">
              <a:buFont typeface="Arial,Sans-Serif"/>
              <a:buChar char="•"/>
            </a:pPr>
            <a:r>
              <a:rPr lang="en-US">
                <a:ea typeface="+mn-lt"/>
                <a:cs typeface="+mn-lt"/>
              </a:rPr>
              <a:t>Athlete: </a:t>
            </a:r>
            <a:r>
              <a:rPr lang="en-US">
                <a:ea typeface="+mn-lt"/>
                <a:cs typeface="+mn-lt"/>
                <a:hlinkClick r:id="rId3"/>
              </a:rPr>
              <a:t>HERE</a:t>
            </a:r>
            <a:endParaRPr lang="en-US">
              <a:ea typeface="+mn-lt"/>
              <a:cs typeface="+mn-lt"/>
            </a:endParaRPr>
          </a:p>
          <a:p>
            <a:pPr marL="800100" lvl="1" indent="-342900">
              <a:buFont typeface="Arial,Sans-Serif"/>
              <a:buChar char="•"/>
            </a:pPr>
            <a:r>
              <a:rPr lang="en-US">
                <a:ea typeface="+mn-lt"/>
                <a:cs typeface="+mn-lt"/>
              </a:rPr>
              <a:t>Volunteer: </a:t>
            </a:r>
            <a:r>
              <a:rPr lang="en-US">
                <a:ea typeface="+mn-lt"/>
                <a:cs typeface="+mn-lt"/>
                <a:hlinkClick r:id="rId4"/>
              </a:rPr>
              <a:t>HERE</a:t>
            </a:r>
            <a:endParaRPr lang="en-US">
              <a:ea typeface="+mn-lt"/>
              <a:cs typeface="+mn-lt"/>
            </a:endParaRPr>
          </a:p>
          <a:p>
            <a:pPr marL="342900" indent="-342900">
              <a:buAutoNum type="arabicPeriod"/>
            </a:pPr>
            <a:r>
              <a:rPr lang="en-US">
                <a:ea typeface="+mn-lt"/>
                <a:cs typeface="+mn-lt"/>
              </a:rPr>
              <a:t>Complete session information update form, adding risk assessment: </a:t>
            </a:r>
            <a:r>
              <a:rPr lang="en-US">
                <a:ea typeface="+mn-lt"/>
                <a:cs typeface="+mn-lt"/>
                <a:hlinkClick r:id="rId5"/>
              </a:rPr>
              <a:t>HERE</a:t>
            </a:r>
          </a:p>
          <a:p>
            <a:endParaRPr lang="en-US">
              <a:ea typeface="Calibri" panose="020F0502020204030204"/>
              <a:cs typeface="Calibri" panose="020F0502020204030204"/>
            </a:endParaRPr>
          </a:p>
        </p:txBody>
      </p:sp>
      <p:pic>
        <p:nvPicPr>
          <p:cNvPr id="2" name="Picture 1" descr="A group of swimmers in a pool&#10;&#10;Description automatically generated">
            <a:extLst>
              <a:ext uri="{FF2B5EF4-FFF2-40B4-BE49-F238E27FC236}">
                <a16:creationId xmlns:a16="http://schemas.microsoft.com/office/drawing/2014/main" id="{CB573462-C8D0-B222-7E23-F40A526D2A2F}"/>
              </a:ext>
            </a:extLst>
          </p:cNvPr>
          <p:cNvPicPr>
            <a:picLocks noChangeAspect="1"/>
          </p:cNvPicPr>
          <p:nvPr/>
        </p:nvPicPr>
        <p:blipFill>
          <a:blip r:embed="rId6"/>
          <a:stretch>
            <a:fillRect/>
          </a:stretch>
        </p:blipFill>
        <p:spPr>
          <a:xfrm>
            <a:off x="7248525" y="1854653"/>
            <a:ext cx="4752522" cy="3148693"/>
          </a:xfrm>
          <a:prstGeom prst="rect">
            <a:avLst/>
          </a:prstGeom>
        </p:spPr>
      </p:pic>
    </p:spTree>
    <p:extLst>
      <p:ext uri="{BB962C8B-B14F-4D97-AF65-F5344CB8AC3E}">
        <p14:creationId xmlns:p14="http://schemas.microsoft.com/office/powerpoint/2010/main" val="3312234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5EE4F-057A-FB66-E705-2C58227F6CB5}"/>
            </a:ext>
          </a:extLst>
        </p:cNvPr>
        <p:cNvGrpSpPr/>
        <p:nvPr/>
      </p:nvGrpSpPr>
      <p:grpSpPr>
        <a:xfrm>
          <a:off x="0" y="0"/>
          <a:ext cx="0" cy="0"/>
          <a:chOff x="0" y="0"/>
          <a:chExt cx="0" cy="0"/>
        </a:xfrm>
      </p:grpSpPr>
      <p:sp>
        <p:nvSpPr>
          <p:cNvPr id="2" name="Subtitle 47">
            <a:extLst>
              <a:ext uri="{FF2B5EF4-FFF2-40B4-BE49-F238E27FC236}">
                <a16:creationId xmlns:a16="http://schemas.microsoft.com/office/drawing/2014/main" id="{49B55DDB-240D-75AD-CA3A-7AA99C6DFE90}"/>
              </a:ext>
            </a:extLst>
          </p:cNvPr>
          <p:cNvSpPr txBox="1">
            <a:spLocks/>
          </p:cNvSpPr>
          <p:nvPr/>
        </p:nvSpPr>
        <p:spPr>
          <a:xfrm>
            <a:off x="117000" y="217927"/>
            <a:ext cx="4894095" cy="149031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a:solidFill>
                  <a:srgbClr val="B53321"/>
                </a:solidFill>
                <a:latin typeface="Ubuntu Medium"/>
              </a:rPr>
              <a:t>Club Development</a:t>
            </a:r>
          </a:p>
          <a:p>
            <a:pPr marL="0" indent="0">
              <a:buNone/>
            </a:pPr>
            <a:r>
              <a:rPr lang="en-US" sz="1900">
                <a:solidFill>
                  <a:srgbClr val="B53321"/>
                </a:solidFill>
                <a:latin typeface="Ubuntu Medium"/>
              </a:rPr>
              <a:t>Club Information Pack- still under development but lots of helpful information</a:t>
            </a:r>
          </a:p>
          <a:p>
            <a:pPr marL="0" indent="0">
              <a:buNone/>
            </a:pPr>
            <a:endParaRPr lang="en-US" sz="1900">
              <a:solidFill>
                <a:srgbClr val="B53321"/>
              </a:solidFill>
              <a:latin typeface="Ubuntu Medium"/>
            </a:endParaRPr>
          </a:p>
          <a:p>
            <a:pPr marL="0" indent="0">
              <a:buNone/>
            </a:pPr>
            <a:r>
              <a:rPr lang="en-US" sz="1900">
                <a:solidFill>
                  <a:srgbClr val="B53321"/>
                </a:solidFill>
                <a:latin typeface="Ubuntu Medium"/>
              </a:rPr>
              <a:t>New finance and fundraising section in quarter one of next year</a:t>
            </a:r>
            <a:endParaRPr lang="en-US" sz="1900">
              <a:latin typeface="Ubuntu Medium"/>
              <a:ea typeface="Calibri"/>
              <a:cs typeface="Calibri"/>
            </a:endParaRPr>
          </a:p>
          <a:p>
            <a:pPr marL="0" indent="0">
              <a:buNone/>
            </a:pPr>
            <a:endParaRPr lang="en-US" sz="1900">
              <a:solidFill>
                <a:srgbClr val="B53321"/>
              </a:solidFill>
              <a:latin typeface="Ubuntu Medium"/>
            </a:endParaRPr>
          </a:p>
          <a:p>
            <a:pPr marL="0" indent="0">
              <a:buNone/>
            </a:pPr>
            <a:r>
              <a:rPr lang="en-US" sz="1900">
                <a:solidFill>
                  <a:srgbClr val="B53321"/>
                </a:solidFill>
                <a:latin typeface="Ubuntu Medium"/>
              </a:rPr>
              <a:t>General club resources: </a:t>
            </a:r>
            <a:r>
              <a:rPr lang="en-US" sz="1900">
                <a:solidFill>
                  <a:srgbClr val="B53321"/>
                </a:solidFill>
                <a:latin typeface="Ubuntu Medium"/>
                <a:ea typeface="+mn-lt"/>
                <a:cs typeface="+mn-lt"/>
              </a:rPr>
              <a:t> </a:t>
            </a:r>
            <a:endParaRPr lang="en-US" sz="1900">
              <a:latin typeface="Ubuntu Medium"/>
            </a:endParaRPr>
          </a:p>
          <a:p>
            <a:pPr marL="0" indent="0">
              <a:buNone/>
            </a:pPr>
            <a:r>
              <a:rPr lang="en-US" sz="1900">
                <a:solidFill>
                  <a:srgbClr val="B53321"/>
                </a:solidFill>
                <a:latin typeface="Ubuntu Medium"/>
                <a:ea typeface="+mn-lt"/>
                <a:cs typeface="+mn-lt"/>
              </a:rPr>
              <a:t>https://www.specialolympicsgb.org.uk/club-resources/programmes</a:t>
            </a:r>
            <a:endParaRPr lang="en-US" sz="1900">
              <a:latin typeface="Ubuntu Medium"/>
            </a:endParaRPr>
          </a:p>
          <a:p>
            <a:pPr marL="0" indent="0">
              <a:buNone/>
            </a:pPr>
            <a:endParaRPr lang="en-US" sz="1900">
              <a:solidFill>
                <a:srgbClr val="B53321"/>
              </a:solidFill>
              <a:latin typeface="Ubuntu Medium"/>
            </a:endParaRPr>
          </a:p>
          <a:p>
            <a:pPr marL="0" indent="0">
              <a:buNone/>
            </a:pPr>
            <a:r>
              <a:rPr lang="en-US" sz="1900">
                <a:solidFill>
                  <a:srgbClr val="B53321"/>
                </a:solidFill>
                <a:latin typeface="Ubuntu Medium"/>
              </a:rPr>
              <a:t>Volunteering section: all new guidance uploaded separately in volunteering section of website resources page</a:t>
            </a:r>
            <a:endParaRPr lang="en-US" sz="1900">
              <a:solidFill>
                <a:srgbClr val="B53321"/>
              </a:solidFill>
              <a:latin typeface="Ubuntu Medium" panose="020B0504030602030204" pitchFamily="34" charset="0"/>
            </a:endParaRPr>
          </a:p>
          <a:p>
            <a:pPr marL="0" indent="0">
              <a:buNone/>
            </a:pPr>
            <a:endParaRPr lang="en-US" sz="2000">
              <a:solidFill>
                <a:srgbClr val="B53321"/>
              </a:solidFill>
              <a:latin typeface="Ubuntu Medium" panose="020B0504030602030204" pitchFamily="34" charset="0"/>
            </a:endParaRPr>
          </a:p>
        </p:txBody>
      </p:sp>
      <p:pic>
        <p:nvPicPr>
          <p:cNvPr id="3" name="Picture 2" descr="A brochure with a person throwing a ball&#10;&#10;Description automatically generated">
            <a:extLst>
              <a:ext uri="{FF2B5EF4-FFF2-40B4-BE49-F238E27FC236}">
                <a16:creationId xmlns:a16="http://schemas.microsoft.com/office/drawing/2014/main" id="{4AFE0D58-AE5E-CAA2-AD29-834A90DF5416}"/>
              </a:ext>
            </a:extLst>
          </p:cNvPr>
          <p:cNvPicPr>
            <a:picLocks noChangeAspect="1"/>
          </p:cNvPicPr>
          <p:nvPr/>
        </p:nvPicPr>
        <p:blipFill>
          <a:blip r:embed="rId3"/>
          <a:srcRect r="49497" b="-239"/>
          <a:stretch>
            <a:fillRect/>
          </a:stretch>
        </p:blipFill>
        <p:spPr>
          <a:xfrm>
            <a:off x="5370285" y="1080859"/>
            <a:ext cx="3371896" cy="4698424"/>
          </a:xfrm>
          <a:prstGeom prst="rect">
            <a:avLst/>
          </a:prstGeom>
        </p:spPr>
      </p:pic>
    </p:spTree>
    <p:extLst>
      <p:ext uri="{BB962C8B-B14F-4D97-AF65-F5344CB8AC3E}">
        <p14:creationId xmlns:p14="http://schemas.microsoft.com/office/powerpoint/2010/main" val="3370935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47">
            <a:extLst>
              <a:ext uri="{FF2B5EF4-FFF2-40B4-BE49-F238E27FC236}">
                <a16:creationId xmlns:a16="http://schemas.microsoft.com/office/drawing/2014/main" id="{59B9B2D3-0758-BD2A-0BA9-BB87F53ACE46}"/>
              </a:ext>
            </a:extLst>
          </p:cNvPr>
          <p:cNvSpPr txBox="1">
            <a:spLocks/>
          </p:cNvSpPr>
          <p:nvPr/>
        </p:nvSpPr>
        <p:spPr>
          <a:xfrm>
            <a:off x="324274" y="2768367"/>
            <a:ext cx="6367790" cy="45515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a:solidFill>
                  <a:srgbClr val="B53321"/>
                </a:solidFill>
                <a:latin typeface="Ubuntu Medium"/>
              </a:rPr>
              <a:t>Accreditation Walkthrough</a:t>
            </a:r>
            <a:endParaRPr lang="en-US">
              <a:solidFill>
                <a:srgbClr val="B53321"/>
              </a:solidFill>
              <a:latin typeface="Ubuntu Medium" panose="020B0504030602030204" pitchFamily="34" charset="0"/>
            </a:endParaRPr>
          </a:p>
        </p:txBody>
      </p:sp>
    </p:spTree>
    <p:extLst>
      <p:ext uri="{BB962C8B-B14F-4D97-AF65-F5344CB8AC3E}">
        <p14:creationId xmlns:p14="http://schemas.microsoft.com/office/powerpoint/2010/main" val="27987786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D7EA2B31A24B438847D14B5D898954" ma:contentTypeVersion="18" ma:contentTypeDescription="Create a new document." ma:contentTypeScope="" ma:versionID="ea97ed727579a14b98f83303dc5a9e2a">
  <xsd:schema xmlns:xsd="http://www.w3.org/2001/XMLSchema" xmlns:xs="http://www.w3.org/2001/XMLSchema" xmlns:p="http://schemas.microsoft.com/office/2006/metadata/properties" xmlns:ns2="a55bf240-8706-42f5-bf69-a40ec53b7472" xmlns:ns3="50c3b5a4-5356-4479-8315-d73d1d5052ed" targetNamespace="http://schemas.microsoft.com/office/2006/metadata/properties" ma:root="true" ma:fieldsID="c513a6e99f18c01369925119208afbe2" ns2:_="" ns3:_="">
    <xsd:import namespace="a55bf240-8706-42f5-bf69-a40ec53b7472"/>
    <xsd:import namespace="50c3b5a4-5356-4479-8315-d73d1d5052e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5bf240-8706-42f5-bf69-a40ec53b74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f6b4047-bc2e-465e-b156-38c203ca084d"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c3b5a4-5356-4479-8315-d73d1d5052e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4265976-0349-4f67-8370-ae2c1aaca51f}" ma:internalName="TaxCatchAll" ma:showField="CatchAllData" ma:web="50c3b5a4-5356-4479-8315-d73d1d5052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55bf240-8706-42f5-bf69-a40ec53b7472">
      <Terms xmlns="http://schemas.microsoft.com/office/infopath/2007/PartnerControls"/>
    </lcf76f155ced4ddcb4097134ff3c332f>
    <TaxCatchAll xmlns="50c3b5a4-5356-4479-8315-d73d1d5052e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EC32B3-420D-408F-939D-20328E216500}">
  <ds:schemaRefs>
    <ds:schemaRef ds:uri="50c3b5a4-5356-4479-8315-d73d1d5052ed"/>
    <ds:schemaRef ds:uri="a55bf240-8706-42f5-bf69-a40ec53b74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7B02CA4-7F69-45C0-96B6-A321A9CA1163}">
  <ds:schemaRefs>
    <ds:schemaRef ds:uri="50c3b5a4-5356-4479-8315-d73d1d5052ed"/>
    <ds:schemaRef ds:uri="a55bf240-8706-42f5-bf69-a40ec53b747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7E97613-295D-4F27-BD71-A2155B6339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1352</Words>
  <Application>Microsoft Office PowerPoint</Application>
  <PresentationFormat>Widescreen</PresentationFormat>
  <Paragraphs>123</Paragraphs>
  <Slides>12</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Arial</vt:lpstr>
      <vt:lpstr>Arial,Sans-Serif</vt:lpstr>
      <vt:lpstr>Averta</vt:lpstr>
      <vt:lpstr>Averta Semibold</vt:lpstr>
      <vt:lpstr>Calibri</vt:lpstr>
      <vt:lpstr>Calibri Light</vt:lpstr>
      <vt:lpstr>Symbol</vt:lpstr>
      <vt:lpstr>Ubuntu Light</vt:lpstr>
      <vt:lpstr>Ubuntu Medium</vt:lpstr>
      <vt:lpstr>Wingdings,Sans-Serif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 Donoghue</dc:creator>
  <cp:lastModifiedBy>Emma Kane-McGuigan</cp:lastModifiedBy>
  <cp:revision>3</cp:revision>
  <dcterms:created xsi:type="dcterms:W3CDTF">2021-08-16T13:03:25Z</dcterms:created>
  <dcterms:modified xsi:type="dcterms:W3CDTF">2025-10-28T10:27:38Z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0x01010062D7EA2B31A24B438847D14B5D898954</vt:lpwstr>
  </property>
  <property fmtid="{D5CDD505-2E9C-101B-9397-08002B2CF9AE}" pid="3" name="MediaServiceImageTags">
    <vt:lpwstr/>
  </property>
</Properties>
</file>